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82" r:id="rId6"/>
    <p:sldId id="283" r:id="rId7"/>
    <p:sldId id="284" r:id="rId8"/>
    <p:sldId id="285" r:id="rId9"/>
    <p:sldId id="290" r:id="rId10"/>
    <p:sldId id="286" r:id="rId11"/>
    <p:sldId id="287" r:id="rId12"/>
    <p:sldId id="288" r:id="rId13"/>
    <p:sldId id="264" r:id="rId14"/>
    <p:sldId id="289" r:id="rId15"/>
    <p:sldId id="269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3" r:id="rId26"/>
    <p:sldId id="300" r:id="rId27"/>
    <p:sldId id="301" r:id="rId28"/>
    <p:sldId id="302" r:id="rId29"/>
    <p:sldId id="304" r:id="rId30"/>
    <p:sldId id="305" r:id="rId31"/>
    <p:sldId id="306" r:id="rId32"/>
    <p:sldId id="307" r:id="rId33"/>
    <p:sldId id="309" r:id="rId34"/>
    <p:sldId id="314" r:id="rId35"/>
    <p:sldId id="310" r:id="rId36"/>
    <p:sldId id="311" r:id="rId37"/>
    <p:sldId id="312" r:id="rId38"/>
    <p:sldId id="315" r:id="rId39"/>
    <p:sldId id="316" r:id="rId40"/>
    <p:sldId id="317" r:id="rId41"/>
    <p:sldId id="318" r:id="rId42"/>
    <p:sldId id="319" r:id="rId43"/>
  </p:sldIdLst>
  <p:sldSz cx="18288000" cy="10287000"/>
  <p:notesSz cx="6858000" cy="9144000"/>
  <p:embeddedFontLst>
    <p:embeddedFont>
      <p:font typeface="Malgun Gothic" panose="020B0503020000020004" pitchFamily="50" charset="-127"/>
      <p:regular r:id="rId45"/>
      <p:bold r:id="rId46"/>
    </p:embeddedFont>
    <p:embeddedFont>
      <p:font typeface="KoPubWorld돋움체 Bold" panose="00000800000000000000" pitchFamily="2" charset="-127"/>
      <p:bold r:id="rId47"/>
    </p:embeddedFont>
    <p:embeddedFont>
      <p:font typeface="Righteous" panose="020B0600000101010101" charset="0"/>
      <p:regular r:id="rId48"/>
    </p:embeddedFont>
    <p:embeddedFont>
      <p:font typeface="나눔스퀘어_ac ExtraBold" panose="020B0600000101010101" pitchFamily="50" charset="-127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5">
          <p15:clr>
            <a:srgbClr val="A4A3A4"/>
          </p15:clr>
        </p15:guide>
        <p15:guide id="2" pos="2865">
          <p15:clr>
            <a:srgbClr val="A4A3A4"/>
          </p15:clr>
        </p15:guide>
        <p15:guide id="3" pos="576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40E"/>
    <a:srgbClr val="92CCDC"/>
    <a:srgbClr val="577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78" autoAdjust="0"/>
  </p:normalViewPr>
  <p:slideViewPr>
    <p:cSldViewPr snapToGrid="0">
      <p:cViewPr varScale="1">
        <p:scale>
          <a:sx n="70" d="100"/>
          <a:sy n="70" d="100"/>
        </p:scale>
        <p:origin x="774" y="72"/>
      </p:cViewPr>
      <p:guideLst>
        <p:guide orient="horz" pos="2145"/>
        <p:guide pos="2865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035" cy="30867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2435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dt" idx="10"/>
          </p:nvPr>
        </p:nvSpPr>
        <p:spPr>
          <a:xfrm>
            <a:off x="3884930" y="0"/>
            <a:ext cx="2972435" cy="459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7F366557-A114-DDBC-95C1-92B2C7C7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>
            <a:extLst>
              <a:ext uri="{FF2B5EF4-FFF2-40B4-BE49-F238E27FC236}">
                <a16:creationId xmlns:a16="http://schemas.microsoft.com/office/drawing/2014/main" id="{940A58CF-330E-5C29-C614-2FD81C89F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>
            <a:extLst>
              <a:ext uri="{FF2B5EF4-FFF2-40B4-BE49-F238E27FC236}">
                <a16:creationId xmlns:a16="http://schemas.microsoft.com/office/drawing/2014/main" id="{95447020-9C8A-FC14-6A01-17E66C1683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698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B19A18C7-14A3-45BF-DB68-EC8EF46F8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>
            <a:extLst>
              <a:ext uri="{FF2B5EF4-FFF2-40B4-BE49-F238E27FC236}">
                <a16:creationId xmlns:a16="http://schemas.microsoft.com/office/drawing/2014/main" id="{CD6EC1CD-6554-053A-4AE0-D62EF2616F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>
            <a:extLst>
              <a:ext uri="{FF2B5EF4-FFF2-40B4-BE49-F238E27FC236}">
                <a16:creationId xmlns:a16="http://schemas.microsoft.com/office/drawing/2014/main" id="{142FB87A-DC1E-D41A-C306-C45DD5BA4F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5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4000B75E-1D24-352C-25F9-490E7C74D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>
            <a:extLst>
              <a:ext uri="{FF2B5EF4-FFF2-40B4-BE49-F238E27FC236}">
                <a16:creationId xmlns:a16="http://schemas.microsoft.com/office/drawing/2014/main" id="{A17B6E3B-A975-A5F8-AABD-3454A9C472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>
            <a:extLst>
              <a:ext uri="{FF2B5EF4-FFF2-40B4-BE49-F238E27FC236}">
                <a16:creationId xmlns:a16="http://schemas.microsoft.com/office/drawing/2014/main" id="{851C04A3-A906-2869-A3BD-2B66371AF5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8734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FFE952A9-9899-D615-FD8E-62AB8872A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>
            <a:extLst>
              <a:ext uri="{FF2B5EF4-FFF2-40B4-BE49-F238E27FC236}">
                <a16:creationId xmlns:a16="http://schemas.microsoft.com/office/drawing/2014/main" id="{944F9BD1-125D-825C-399C-804283EA9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>
            <a:extLst>
              <a:ext uri="{FF2B5EF4-FFF2-40B4-BE49-F238E27FC236}">
                <a16:creationId xmlns:a16="http://schemas.microsoft.com/office/drawing/2014/main" id="{17AD694D-8294-4783-82C1-4820693826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3039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B821EA71-7196-3E45-E62B-6E00EF56C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12824EAC-2ED9-B41D-99A2-CD8C3C154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C4615F1C-28ED-315E-86D9-FBB3145A4B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973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419CDC3B-81AA-5398-4DAA-34FDB2022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D02C1EB2-A7CB-A0BD-2B19-2A55BD85E7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4135BA04-84AC-40A8-C3FE-FA07901E87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04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2D492B11-8E76-B0EE-40A5-3EF45E065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618E82D3-3F7C-751E-6D95-EDCFFC3D9A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EB7D6FBF-A60D-7978-7E64-47E7E1C867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74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F3D4DED6-7351-CB95-E7DA-725AD8977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5999AD7B-8C85-C294-3C92-A4E0CDE2FB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E7C78CA8-531F-A623-CFA0-82369E2EA2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943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BAC0BAB7-D727-E5C8-0A21-229331DF7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6E8040B7-DDD1-2440-2D29-77782CB03C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6E8E6499-F45E-1448-E966-3CFDAB560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918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B9DFCA86-6B12-03C2-5B59-8370902A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E644A429-D37A-DC24-5810-5867435867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4DB1E4C8-5461-8CE1-57C4-5A68FFA6B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9623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F9F59469-F75A-9AA3-D478-FC623DDF0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3FC46ADF-9949-79EF-2B0F-2C906760D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DC9389ED-340C-4F31-3FB8-62CFAADEBB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61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90C515EF-CCC3-3B2A-7271-18554693C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6D898B18-7E8A-34D3-9878-0DB1892703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744C32BA-8FC8-83EE-8A75-6181E3D3E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968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FD2E2F17-4E65-D265-C197-E27AFECFB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34A832A3-F146-5F69-19F6-41B41B3AB7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0C62163C-351D-694F-9DBD-2616B90EA4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669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681EB844-539A-17B0-CAAC-C0097EFBF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4BBC36C0-B4A7-8592-C5E3-3D45BA15E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3C62F1C7-BD6A-4D05-ABEC-D8CA1D3A5C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026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52A2D2D0-BF17-DD5F-7A1A-006D98052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A4684B02-C1F5-D023-F05A-6A55A248B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B62E391E-BC2A-884F-7945-620F475F7E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86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23C09E7B-F9C7-F5D3-E705-264C50A17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F74396CE-D11C-B041-EC89-60192D70DD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146F48FA-1851-3A72-C5F9-089C4CCA4D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499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8A641394-08CF-E25B-C7FB-8B729BCE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13D8A531-1CD3-CDA0-DEB9-A8129D4B6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AD04A81E-C621-9BBF-11AB-713607E73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5182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51C5B8E3-B857-B0C6-76D6-78B3C483B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6D37504A-D81C-C6E0-66AD-1FDBCC0AB8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DCD0D6C5-7FE2-3D2F-CA7D-44C0CA790B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503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8FE05F16-5EEA-735A-C81E-AE163B24D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869C4810-3B52-A451-5B98-6F9A637A07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2FFEF84D-BCF8-DF08-6947-DFE8FF1F74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883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F2D6BEB3-76FF-C713-60E3-AABCF8007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F9B9CC1D-8A0E-746F-6FCF-5EC738A28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28929AEF-724D-2643-DEB2-6980DB434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475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2414EAD6-496A-76AA-588E-29EC4156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CFDFF73C-81C4-67FB-C740-6881E10E8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9113C36F-455D-103C-608C-0C41C1125F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114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E5478FF6-77B7-08AA-66C8-4D2AFB347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10FB754D-458C-9FD7-6E33-7F137DF826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35556B1B-C0AB-C0F6-431F-B52C1C9BA6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8700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27F2778E-84C1-15E8-BC0E-7D6BAB4D8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E366785A-4259-9AC0-1AFF-1407B14C7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68FB8158-650E-6815-9E68-B3A8B1F5DD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285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4F7091E0-EC8B-F82E-B435-46BB09D8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1BF121BD-1CD8-F9C6-AA56-968FECF610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BDAC7EC1-9C0D-EE04-CBB1-0F84DB49A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6388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2A9340BD-DA6E-1D17-89E5-29BE15768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5BBBFC26-563B-1B0C-2C9A-FB43A94C21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52517B98-6A22-B80C-9C06-F0DB87C80B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9335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3B4EECE5-10E5-7DF2-C616-B22EFD3F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2376E37B-7D82-1346-461E-B8CD01498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5F52B840-0B5F-8A8B-516E-1F9AB928A4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7086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C386A1C8-228A-D7AE-F80A-255803D25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7B0ABB87-E37F-84CA-3614-E5CF22736D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E524CB69-B0B2-83AA-9555-8814CB9E0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5851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A6343250-7F38-CA56-7181-4179D30D0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4086C983-92A1-97CF-6BD1-BAEF696903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1155D26D-0D0E-3ED5-0647-274367781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230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>
          <a:extLst>
            <a:ext uri="{FF2B5EF4-FFF2-40B4-BE49-F238E27FC236}">
              <a16:creationId xmlns:a16="http://schemas.microsoft.com/office/drawing/2014/main" id="{40A3DDDB-0238-4961-AACC-D8146450E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>
            <a:extLst>
              <a:ext uri="{FF2B5EF4-FFF2-40B4-BE49-F238E27FC236}">
                <a16:creationId xmlns:a16="http://schemas.microsoft.com/office/drawing/2014/main" id="{B7552460-A0E8-46FF-F71A-7C322097C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>
            <a:extLst>
              <a:ext uri="{FF2B5EF4-FFF2-40B4-BE49-F238E27FC236}">
                <a16:creationId xmlns:a16="http://schemas.microsoft.com/office/drawing/2014/main" id="{1D3797F7-684F-0EC6-3DEC-34D85C6AA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0705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3BA82812-A4DE-AAB8-BAB1-CD0B1DE62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>
            <a:extLst>
              <a:ext uri="{FF2B5EF4-FFF2-40B4-BE49-F238E27FC236}">
                <a16:creationId xmlns:a16="http://schemas.microsoft.com/office/drawing/2014/main" id="{9E2E619C-32F5-D96A-78A1-47C331A6E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>
            <a:extLst>
              <a:ext uri="{FF2B5EF4-FFF2-40B4-BE49-F238E27FC236}">
                <a16:creationId xmlns:a16="http://schemas.microsoft.com/office/drawing/2014/main" id="{D764336B-AD3F-293A-0017-F2EAA5706B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658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3D9850EF-44B7-EF88-1E4B-E92B4B705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>
            <a:extLst>
              <a:ext uri="{FF2B5EF4-FFF2-40B4-BE49-F238E27FC236}">
                <a16:creationId xmlns:a16="http://schemas.microsoft.com/office/drawing/2014/main" id="{D37BB7C7-5BBD-F806-2088-686E20F1D4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>
            <a:extLst>
              <a:ext uri="{FF2B5EF4-FFF2-40B4-BE49-F238E27FC236}">
                <a16:creationId xmlns:a16="http://schemas.microsoft.com/office/drawing/2014/main" id="{DEB26FDE-7A2A-0F19-A4C3-CC4B68CDE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890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662A8162-E838-B593-C767-55E985B2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>
            <a:extLst>
              <a:ext uri="{FF2B5EF4-FFF2-40B4-BE49-F238E27FC236}">
                <a16:creationId xmlns:a16="http://schemas.microsoft.com/office/drawing/2014/main" id="{BCE1934F-7172-FDB4-F0AC-9D1578104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>
            <a:extLst>
              <a:ext uri="{FF2B5EF4-FFF2-40B4-BE49-F238E27FC236}">
                <a16:creationId xmlns:a16="http://schemas.microsoft.com/office/drawing/2014/main" id="{BD9182B1-6D31-66FE-4A94-20D3313C87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8359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EBA07FE2-1617-521C-1757-B6403AFB2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>
            <a:extLst>
              <a:ext uri="{FF2B5EF4-FFF2-40B4-BE49-F238E27FC236}">
                <a16:creationId xmlns:a16="http://schemas.microsoft.com/office/drawing/2014/main" id="{BA1F255F-330F-11A8-6401-DC288BB4CA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>
            <a:extLst>
              <a:ext uri="{FF2B5EF4-FFF2-40B4-BE49-F238E27FC236}">
                <a16:creationId xmlns:a16="http://schemas.microsoft.com/office/drawing/2014/main" id="{7106494D-4CDB-E2B3-E520-776DD49CF1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240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6C46A347-E5DB-BF7D-C9C5-9D0E0DB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>
            <a:extLst>
              <a:ext uri="{FF2B5EF4-FFF2-40B4-BE49-F238E27FC236}">
                <a16:creationId xmlns:a16="http://schemas.microsoft.com/office/drawing/2014/main" id="{BE33E786-50EA-7120-F02F-54EDBA6383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>
            <a:extLst>
              <a:ext uri="{FF2B5EF4-FFF2-40B4-BE49-F238E27FC236}">
                <a16:creationId xmlns:a16="http://schemas.microsoft.com/office/drawing/2014/main" id="{8EF5B6D3-06A8-B145-DC8C-71D334E01E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157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497DEE9C-63CC-39B8-3144-BC93B232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>
            <a:extLst>
              <a:ext uri="{FF2B5EF4-FFF2-40B4-BE49-F238E27FC236}">
                <a16:creationId xmlns:a16="http://schemas.microsoft.com/office/drawing/2014/main" id="{6087E9BF-F354-A297-4856-1A918A466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>
            <a:extLst>
              <a:ext uri="{FF2B5EF4-FFF2-40B4-BE49-F238E27FC236}">
                <a16:creationId xmlns:a16="http://schemas.microsoft.com/office/drawing/2014/main" id="{3ECE2FFC-F037-3E4F-E241-2524FB94B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45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CBAAD67A-6A2E-8960-3E1D-284E9814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>
            <a:extLst>
              <a:ext uri="{FF2B5EF4-FFF2-40B4-BE49-F238E27FC236}">
                <a16:creationId xmlns:a16="http://schemas.microsoft.com/office/drawing/2014/main" id="{90CFD703-319B-90FD-76B3-64B8B00C64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>
            <a:extLst>
              <a:ext uri="{FF2B5EF4-FFF2-40B4-BE49-F238E27FC236}">
                <a16:creationId xmlns:a16="http://schemas.microsoft.com/office/drawing/2014/main" id="{682F2706-943E-CAA5-C3E0-952B77E606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426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8860" y="-251460"/>
            <a:ext cx="452628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gif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gi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8F046-67D8-154A-6E7C-18CA1758DB3D}"/>
              </a:ext>
            </a:extLst>
          </p:cNvPr>
          <p:cNvSpPr txBox="1"/>
          <p:nvPr/>
        </p:nvSpPr>
        <p:spPr>
          <a:xfrm>
            <a:off x="4128867" y="2025748"/>
            <a:ext cx="10030265" cy="81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여행지</a:t>
            </a:r>
            <a:r>
              <a:rPr lang="en-US" altLang="ko-KR" sz="45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45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맛집 추천을 위한 기사 등록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D7A8E-8334-B762-C21C-48785F0C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0" y="3746171"/>
            <a:ext cx="2004646" cy="2004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3E2D3-997C-0675-CB1E-61B646BF9BA3}"/>
              </a:ext>
            </a:extLst>
          </p:cNvPr>
          <p:cNvSpPr txBox="1"/>
          <p:nvPr/>
        </p:nvSpPr>
        <p:spPr>
          <a:xfrm>
            <a:off x="7235867" y="4160845"/>
            <a:ext cx="602097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>
                <a:solidFill>
                  <a:srgbClr val="EC640E"/>
                </a:solidFill>
                <a:latin typeface="Righteous" panose="02010506000000020000" pitchFamily="2" charset="0"/>
              </a:rPr>
              <a:t>WEEKEND !</a:t>
            </a:r>
            <a:endParaRPr lang="ko-KR" altLang="en-US" sz="8500">
              <a:solidFill>
                <a:srgbClr val="EC640E"/>
              </a:solidFill>
              <a:latin typeface="Righteous" panose="0201050600000002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795DE-58F3-B318-A39C-E35CE54452EE}"/>
              </a:ext>
            </a:extLst>
          </p:cNvPr>
          <p:cNvSpPr txBox="1"/>
          <p:nvPr/>
        </p:nvSpPr>
        <p:spPr>
          <a:xfrm>
            <a:off x="7054946" y="7137550"/>
            <a:ext cx="41781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3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 미니프로젝트 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04417415-8BD0-4DA8-D757-76A9CD518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>
            <a:extLst>
              <a:ext uri="{FF2B5EF4-FFF2-40B4-BE49-F238E27FC236}">
                <a16:creationId xmlns:a16="http://schemas.microsoft.com/office/drawing/2014/main" id="{E24B7FF1-0E70-1028-C481-5403B7AD32E1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9D50A9-6D2A-7AA2-5273-FBBB473C3E8D}"/>
              </a:ext>
            </a:extLst>
          </p:cNvPr>
          <p:cNvSpPr/>
          <p:nvPr/>
        </p:nvSpPr>
        <p:spPr>
          <a:xfrm>
            <a:off x="5310888" y="4331481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98409-0387-2BAB-8CD9-55C73DE5AC02}"/>
              </a:ext>
            </a:extLst>
          </p:cNvPr>
          <p:cNvSpPr txBox="1"/>
          <p:nvPr/>
        </p:nvSpPr>
        <p:spPr>
          <a:xfrm>
            <a:off x="5586660" y="4197784"/>
            <a:ext cx="6399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26CC3A-6DA8-3AEC-C766-51DB03DE83B6}"/>
              </a:ext>
            </a:extLst>
          </p:cNvPr>
          <p:cNvSpPr/>
          <p:nvPr/>
        </p:nvSpPr>
        <p:spPr>
          <a:xfrm>
            <a:off x="12029213" y="4331481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98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1C6F51CC-5B97-A60A-3A9A-96D1E73B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>
            <a:extLst>
              <a:ext uri="{FF2B5EF4-FFF2-40B4-BE49-F238E27FC236}">
                <a16:creationId xmlns:a16="http://schemas.microsoft.com/office/drawing/2014/main" id="{D596608B-70AF-EF4C-B97D-6F37294A5963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E76CE3-2CC6-5FC8-94F0-9E004B322BAD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74A34-4309-AAF9-0D14-959C0CFF2BA0}"/>
              </a:ext>
            </a:extLst>
          </p:cNvPr>
          <p:cNvSpPr txBox="1"/>
          <p:nvPr/>
        </p:nvSpPr>
        <p:spPr>
          <a:xfrm>
            <a:off x="769258" y="406402"/>
            <a:ext cx="34369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구성원 및 역할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FE4580-EF02-29CA-17B9-108F364AD8EB}"/>
              </a:ext>
            </a:extLst>
          </p:cNvPr>
          <p:cNvSpPr/>
          <p:nvPr/>
        </p:nvSpPr>
        <p:spPr>
          <a:xfrm>
            <a:off x="4367899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8D7990D-D38A-38B9-6C28-4E5AEEA627E6}"/>
              </a:ext>
            </a:extLst>
          </p:cNvPr>
          <p:cNvSpPr/>
          <p:nvPr/>
        </p:nvSpPr>
        <p:spPr>
          <a:xfrm>
            <a:off x="2166425" y="2709789"/>
            <a:ext cx="2280142" cy="2307102"/>
          </a:xfrm>
          <a:prstGeom prst="ellipse">
            <a:avLst/>
          </a:prstGeom>
          <a:noFill/>
          <a:ln w="114300">
            <a:solidFill>
              <a:srgbClr val="EC64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B22460F-BDDF-7250-0E14-2A4E6313938F}"/>
              </a:ext>
            </a:extLst>
          </p:cNvPr>
          <p:cNvSpPr/>
          <p:nvPr/>
        </p:nvSpPr>
        <p:spPr>
          <a:xfrm>
            <a:off x="5854896" y="2709789"/>
            <a:ext cx="2280142" cy="2307102"/>
          </a:xfrm>
          <a:prstGeom prst="ellipse">
            <a:avLst/>
          </a:prstGeom>
          <a:noFill/>
          <a:ln w="1143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4168826-AFB2-D1A0-85A9-896328998291}"/>
              </a:ext>
            </a:extLst>
          </p:cNvPr>
          <p:cNvSpPr/>
          <p:nvPr/>
        </p:nvSpPr>
        <p:spPr>
          <a:xfrm>
            <a:off x="9787204" y="2709789"/>
            <a:ext cx="2280142" cy="2307102"/>
          </a:xfrm>
          <a:prstGeom prst="ellipse">
            <a:avLst/>
          </a:prstGeom>
          <a:noFill/>
          <a:ln w="1143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83F4BC9-34F4-50B8-F93C-7E9E717AD45A}"/>
              </a:ext>
            </a:extLst>
          </p:cNvPr>
          <p:cNvSpPr/>
          <p:nvPr/>
        </p:nvSpPr>
        <p:spPr>
          <a:xfrm>
            <a:off x="13475675" y="2709789"/>
            <a:ext cx="2280142" cy="2307102"/>
          </a:xfrm>
          <a:prstGeom prst="ellipse">
            <a:avLst/>
          </a:prstGeom>
          <a:noFill/>
          <a:ln w="1143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626EA-4CE5-52A4-4676-BF80A14CF8A7}"/>
              </a:ext>
            </a:extLst>
          </p:cNvPr>
          <p:cNvSpPr txBox="1"/>
          <p:nvPr/>
        </p:nvSpPr>
        <p:spPr>
          <a:xfrm>
            <a:off x="2656609" y="5317565"/>
            <a:ext cx="1406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err="1">
                <a:solidFill>
                  <a:srgbClr val="EC640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이찬영</a:t>
            </a:r>
            <a:endParaRPr lang="ko-KR" altLang="en-US" sz="3500">
              <a:solidFill>
                <a:srgbClr val="EC640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1F4CD-5910-1EEB-97B3-41F5D5ECBC5C}"/>
              </a:ext>
            </a:extLst>
          </p:cNvPr>
          <p:cNvSpPr txBox="1"/>
          <p:nvPr/>
        </p:nvSpPr>
        <p:spPr>
          <a:xfrm>
            <a:off x="2226802" y="5995265"/>
            <a:ext cx="22663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>
                <a:solidFill>
                  <a:srgbClr val="EC640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PM,</a:t>
            </a:r>
            <a:r>
              <a:rPr lang="ko-KR" altLang="en-US" sz="2700">
                <a:solidFill>
                  <a:srgbClr val="EC640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통합담당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48977C-E72C-79BF-56C4-207333D73B1A}"/>
              </a:ext>
            </a:extLst>
          </p:cNvPr>
          <p:cNvSpPr txBox="1"/>
          <p:nvPr/>
        </p:nvSpPr>
        <p:spPr>
          <a:xfrm>
            <a:off x="2445662" y="6892278"/>
            <a:ext cx="1879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기획</a:t>
            </a:r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기사 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CRUD</a:t>
            </a:r>
            <a:endParaRPr lang="ko-KR" altLang="en-US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400603-7857-0753-D852-01F59806FA96}"/>
              </a:ext>
            </a:extLst>
          </p:cNvPr>
          <p:cNvSpPr txBox="1"/>
          <p:nvPr/>
        </p:nvSpPr>
        <p:spPr>
          <a:xfrm>
            <a:off x="6345080" y="5317565"/>
            <a:ext cx="1406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rgbClr val="57769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15FE13-5E17-EDD1-494A-8A0B8E9C3A58}"/>
              </a:ext>
            </a:extLst>
          </p:cNvPr>
          <p:cNvSpPr txBox="1"/>
          <p:nvPr/>
        </p:nvSpPr>
        <p:spPr>
          <a:xfrm>
            <a:off x="5894152" y="5995265"/>
            <a:ext cx="2465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>
                <a:solidFill>
                  <a:srgbClr val="57769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PL,</a:t>
            </a:r>
            <a:r>
              <a:rPr lang="ko-KR" altLang="en-US" sz="2700">
                <a:solidFill>
                  <a:srgbClr val="57769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데이터 관리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ABD53B-89F0-9EB4-1DD7-628044448D5F}"/>
              </a:ext>
            </a:extLst>
          </p:cNvPr>
          <p:cNvSpPr txBox="1"/>
          <p:nvPr/>
        </p:nvSpPr>
        <p:spPr>
          <a:xfrm>
            <a:off x="6275202" y="6686397"/>
            <a:ext cx="1468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메인화면</a:t>
            </a:r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헤더</a:t>
            </a:r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커뮤니티 </a:t>
            </a:r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댓글</a:t>
            </a:r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2DAD63-B95D-1556-E89C-0F47052E5533}"/>
              </a:ext>
            </a:extLst>
          </p:cNvPr>
          <p:cNvSpPr txBox="1"/>
          <p:nvPr/>
        </p:nvSpPr>
        <p:spPr>
          <a:xfrm>
            <a:off x="10289918" y="5317565"/>
            <a:ext cx="1406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황수민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520A45-1284-A3F8-0D6B-ED3AF4EC43FD}"/>
              </a:ext>
            </a:extLst>
          </p:cNvPr>
          <p:cNvSpPr txBox="1"/>
          <p:nvPr/>
        </p:nvSpPr>
        <p:spPr>
          <a:xfrm>
            <a:off x="10524334" y="5983625"/>
            <a:ext cx="805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2BF5C1-1942-81E8-E1A0-6F21D69BCC76}"/>
              </a:ext>
            </a:extLst>
          </p:cNvPr>
          <p:cNvSpPr txBox="1"/>
          <p:nvPr/>
        </p:nvSpPr>
        <p:spPr>
          <a:xfrm>
            <a:off x="13964147" y="5338593"/>
            <a:ext cx="14067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accent3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한정택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8D23BE-87D9-F67B-C4E9-284D12AC025E}"/>
              </a:ext>
            </a:extLst>
          </p:cNvPr>
          <p:cNvSpPr txBox="1"/>
          <p:nvPr/>
        </p:nvSpPr>
        <p:spPr>
          <a:xfrm>
            <a:off x="14264591" y="5983624"/>
            <a:ext cx="805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>
                <a:solidFill>
                  <a:schemeClr val="accent3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멤버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22B3D-7E8F-A3DA-0389-349E84C5A767}"/>
              </a:ext>
            </a:extLst>
          </p:cNvPr>
          <p:cNvSpPr txBox="1"/>
          <p:nvPr/>
        </p:nvSpPr>
        <p:spPr>
          <a:xfrm>
            <a:off x="9758702" y="6705377"/>
            <a:ext cx="2508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로그인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로그아웃</a:t>
            </a:r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회원가입</a:t>
            </a:r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9220E9-04E0-2372-1EB3-16F430AEF383}"/>
              </a:ext>
            </a:extLst>
          </p:cNvPr>
          <p:cNvSpPr txBox="1"/>
          <p:nvPr/>
        </p:nvSpPr>
        <p:spPr>
          <a:xfrm>
            <a:off x="13736771" y="6705377"/>
            <a:ext cx="19787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기사 스크랩</a:t>
            </a:r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51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6A63EA13-C9BB-9549-A375-EBFEAE70A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>
            <a:extLst>
              <a:ext uri="{FF2B5EF4-FFF2-40B4-BE49-F238E27FC236}">
                <a16:creationId xmlns:a16="http://schemas.microsoft.com/office/drawing/2014/main" id="{A4B16CA8-0BDF-B152-9DC6-02E793A91B52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1A21DB-70C5-EEE8-7F87-CB73D4581388}"/>
              </a:ext>
            </a:extLst>
          </p:cNvPr>
          <p:cNvSpPr/>
          <p:nvPr/>
        </p:nvSpPr>
        <p:spPr>
          <a:xfrm>
            <a:off x="5310888" y="4331481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6E3B0-5A33-3EA7-0865-534E41CD596D}"/>
              </a:ext>
            </a:extLst>
          </p:cNvPr>
          <p:cNvSpPr txBox="1"/>
          <p:nvPr/>
        </p:nvSpPr>
        <p:spPr>
          <a:xfrm>
            <a:off x="5528602" y="4331481"/>
            <a:ext cx="6399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사용 기술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D101C8-6872-3A85-9B3A-7941126835FD}"/>
              </a:ext>
            </a:extLst>
          </p:cNvPr>
          <p:cNvSpPr/>
          <p:nvPr/>
        </p:nvSpPr>
        <p:spPr>
          <a:xfrm>
            <a:off x="12029213" y="4331481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1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3" descr="C:/Users/14C/AppData/Roaming/PolarisOffice/ETemp/11564_14782256/fImage33930482239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4841" y="1727865"/>
            <a:ext cx="1028701" cy="145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 descr="C:/Users/14C/AppData/Roaming/PolarisOffice/ETemp/11564_14782256/fImage32438481543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1216" y="1727865"/>
            <a:ext cx="1028700" cy="142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 rotWithShape="1">
          <a:blip r:embed="rId5">
            <a:alphaModFix/>
          </a:blip>
          <a:srcRect l="26981" r="26981"/>
          <a:stretch/>
        </p:blipFill>
        <p:spPr>
          <a:xfrm>
            <a:off x="9027590" y="1674612"/>
            <a:ext cx="1309701" cy="14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 descr="C:/Users/14C/AppData/Roaming/PolarisOffice/ETemp/11564_14782256/fImage63487479194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34775" y="1863752"/>
            <a:ext cx="1219200" cy="127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 descr="C:/Users/14C/AppData/Roaming/PolarisOffice/ETemp/11564_14782256/fImage36172693514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84846" y="6177737"/>
            <a:ext cx="2171700" cy="74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 descr="C:/Users/14C/AppData/Roaming/PolarisOffice/ETemp/11564_14782256/fImage511216658703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47854" y="7817772"/>
            <a:ext cx="1495424" cy="148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33"/>
          <p:cNvGrpSpPr/>
          <p:nvPr/>
        </p:nvGrpSpPr>
        <p:grpSpPr>
          <a:xfrm>
            <a:off x="8650378" y="5775943"/>
            <a:ext cx="2116500" cy="1533485"/>
            <a:chOff x="6464300" y="4109085"/>
            <a:chExt cx="2116500" cy="1533485"/>
          </a:xfrm>
        </p:grpSpPr>
        <p:pic>
          <p:nvPicPr>
            <p:cNvPr id="285" name="Google Shape;285;p33" descr="C:/Users/14C/AppData/Roaming/PolarisOffice/ETemp/11564_14782256/fImage630726366299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913880" y="4109085"/>
              <a:ext cx="1221105" cy="118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3"/>
            <p:cNvSpPr txBox="1"/>
            <p:nvPr/>
          </p:nvSpPr>
          <p:spPr>
            <a:xfrm>
              <a:off x="6464300" y="5271770"/>
              <a:ext cx="21165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525" tIns="46350" rIns="89525" bIns="4635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Malgun Gothic"/>
                <a:buNone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Figma</a:t>
              </a: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7" name="Google Shape;28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27590" y="7724400"/>
            <a:ext cx="14954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1E6CE5-5B98-D534-0A30-EE531CEEC4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8628" y="3959057"/>
            <a:ext cx="1908267" cy="9541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B2B692-63B2-5CA6-0559-A1F1E21D9E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6484" y="3550593"/>
            <a:ext cx="1574115" cy="15741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FB37D6-3318-B514-889B-10B1FC11FA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1952" y="3592826"/>
            <a:ext cx="1456852" cy="14568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7916B3-B609-18B9-4081-6F604A19B161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C9DCD-9A30-0969-6C06-8225979E895D}"/>
              </a:ext>
            </a:extLst>
          </p:cNvPr>
          <p:cNvSpPr txBox="1"/>
          <p:nvPr/>
        </p:nvSpPr>
        <p:spPr>
          <a:xfrm>
            <a:off x="750239" y="499738"/>
            <a:ext cx="34369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사용 기술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ABCE2B-854F-D65D-9A23-AA4A39C03615}"/>
              </a:ext>
            </a:extLst>
          </p:cNvPr>
          <p:cNvSpPr/>
          <p:nvPr/>
        </p:nvSpPr>
        <p:spPr>
          <a:xfrm>
            <a:off x="4187221" y="540097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785B6CDD-0B1B-DAEE-9519-B8803F404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>
            <a:extLst>
              <a:ext uri="{FF2B5EF4-FFF2-40B4-BE49-F238E27FC236}">
                <a16:creationId xmlns:a16="http://schemas.microsoft.com/office/drawing/2014/main" id="{341BB56C-960C-F14C-7F4C-65DD15783EAF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4FF8A5-540C-E088-CF42-DDCA4E3C98D2}"/>
              </a:ext>
            </a:extLst>
          </p:cNvPr>
          <p:cNvSpPr/>
          <p:nvPr/>
        </p:nvSpPr>
        <p:spPr>
          <a:xfrm>
            <a:off x="5310888" y="4331481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6D169-8FDE-FF86-6E51-83E73DD52448}"/>
              </a:ext>
            </a:extLst>
          </p:cNvPr>
          <p:cNvSpPr txBox="1"/>
          <p:nvPr/>
        </p:nvSpPr>
        <p:spPr>
          <a:xfrm>
            <a:off x="5630200" y="4331481"/>
            <a:ext cx="6399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웹페이지 기능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BE5B0-BAC6-EBA7-7C24-0F570C28B5CF}"/>
              </a:ext>
            </a:extLst>
          </p:cNvPr>
          <p:cNvSpPr/>
          <p:nvPr/>
        </p:nvSpPr>
        <p:spPr>
          <a:xfrm>
            <a:off x="12029213" y="4331481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57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C58EAF-B6C8-21AF-A981-A98F079CACE2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87B30-FAB4-614D-FE79-7D01DF14F818}"/>
              </a:ext>
            </a:extLst>
          </p:cNvPr>
          <p:cNvSpPr txBox="1"/>
          <p:nvPr/>
        </p:nvSpPr>
        <p:spPr>
          <a:xfrm>
            <a:off x="750239" y="499738"/>
            <a:ext cx="34369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공통 모듈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상단 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72BBAF-6631-A0CD-C9F9-8005FD03D13D}"/>
              </a:ext>
            </a:extLst>
          </p:cNvPr>
          <p:cNvSpPr/>
          <p:nvPr/>
        </p:nvSpPr>
        <p:spPr>
          <a:xfrm>
            <a:off x="4187221" y="540097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FF9B03-16A4-80CB-707E-58E4BD46A1E4}"/>
              </a:ext>
            </a:extLst>
          </p:cNvPr>
          <p:cNvSpPr/>
          <p:nvPr/>
        </p:nvSpPr>
        <p:spPr>
          <a:xfrm>
            <a:off x="414549" y="221214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34B99-62E6-9B47-49CD-397820E319AD}"/>
              </a:ext>
            </a:extLst>
          </p:cNvPr>
          <p:cNvSpPr txBox="1"/>
          <p:nvPr/>
        </p:nvSpPr>
        <p:spPr>
          <a:xfrm>
            <a:off x="750239" y="2082018"/>
            <a:ext cx="5284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웹진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/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커뮤니티를 이동할 수 있는 버튼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6219D9-6BBE-503D-1CB3-B9F7343F2AC5}"/>
              </a:ext>
            </a:extLst>
          </p:cNvPr>
          <p:cNvSpPr/>
          <p:nvPr/>
        </p:nvSpPr>
        <p:spPr>
          <a:xfrm>
            <a:off x="414549" y="402467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D1DE8-E5E5-602D-7BA7-E648F17F99B9}"/>
              </a:ext>
            </a:extLst>
          </p:cNvPr>
          <p:cNvSpPr txBox="1"/>
          <p:nvPr/>
        </p:nvSpPr>
        <p:spPr>
          <a:xfrm>
            <a:off x="750239" y="3894547"/>
            <a:ext cx="55520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로그인 시 로그인 버튼이 정보 수정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로그아웃으로 변경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00E98BB-9A04-B1E9-931D-C7481EF7D38D}"/>
              </a:ext>
            </a:extLst>
          </p:cNvPr>
          <p:cNvSpPr/>
          <p:nvPr/>
        </p:nvSpPr>
        <p:spPr>
          <a:xfrm>
            <a:off x="414549" y="6105029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ACB29-0576-F329-95EE-2BF6DB117467}"/>
              </a:ext>
            </a:extLst>
          </p:cNvPr>
          <p:cNvSpPr txBox="1"/>
          <p:nvPr/>
        </p:nvSpPr>
        <p:spPr>
          <a:xfrm>
            <a:off x="750239" y="5974903"/>
            <a:ext cx="5650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웹진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/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커뮤니티 위치에 따라 디자인 변경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3A1E237-FBC3-4EA9-AB3D-2903D071A1B4}"/>
              </a:ext>
            </a:extLst>
          </p:cNvPr>
          <p:cNvSpPr/>
          <p:nvPr/>
        </p:nvSpPr>
        <p:spPr>
          <a:xfrm>
            <a:off x="414549" y="8023459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FCD66-9CB1-92A1-7D64-11BBBCA0818A}"/>
              </a:ext>
            </a:extLst>
          </p:cNvPr>
          <p:cNvSpPr txBox="1"/>
          <p:nvPr/>
        </p:nvSpPr>
        <p:spPr>
          <a:xfrm>
            <a:off x="750239" y="7893333"/>
            <a:ext cx="56505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스크롤 시 상단에 고정되며 로고 투명 해제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5809937-143C-44FB-E1F4-ECC3DCADB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796" y="6908051"/>
            <a:ext cx="11297074" cy="18669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320917-C62F-7512-0E0A-6F4DE88B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381" y="2781063"/>
            <a:ext cx="10850489" cy="14003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DA3F18-A1DF-226C-AB63-31E8412E3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035" y="4171145"/>
            <a:ext cx="11336332" cy="21815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A9918CF-5AC3-B674-8057-FBB025B30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9936" y="501757"/>
            <a:ext cx="5833909" cy="23244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4649195E-30C5-B0EF-BEBA-7EE8B5F2B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BD60F10C-3113-D60A-A470-A853176D5A3E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6E10B1-339C-7D25-F0E5-B1AB7E2D4FA7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93771-80F4-2976-AA58-C4C778942957}"/>
              </a:ext>
            </a:extLst>
          </p:cNvPr>
          <p:cNvSpPr txBox="1"/>
          <p:nvPr/>
        </p:nvSpPr>
        <p:spPr>
          <a:xfrm>
            <a:off x="750239" y="499738"/>
            <a:ext cx="21229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6F96EF-45A4-3B4C-7063-7ED81F1B98FF}"/>
              </a:ext>
            </a:extLst>
          </p:cNvPr>
          <p:cNvSpPr/>
          <p:nvPr/>
        </p:nvSpPr>
        <p:spPr>
          <a:xfrm>
            <a:off x="2139485" y="540097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E33BED3-631A-8907-FEF5-BC1129ACDC48}"/>
              </a:ext>
            </a:extLst>
          </p:cNvPr>
          <p:cNvSpPr/>
          <p:nvPr/>
        </p:nvSpPr>
        <p:spPr>
          <a:xfrm>
            <a:off x="319161" y="328778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447A8-4A13-FB3D-F666-88FA31CF648C}"/>
              </a:ext>
            </a:extLst>
          </p:cNvPr>
          <p:cNvSpPr txBox="1"/>
          <p:nvPr/>
        </p:nvSpPr>
        <p:spPr>
          <a:xfrm>
            <a:off x="654851" y="3157658"/>
            <a:ext cx="60463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from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사용해 로그인으로 들어온 페이지를 기억해 로그인 완료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뒤로가기 시 있던  탭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웹진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/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커뮤니티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돌아감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B2FC50-CB68-1913-E088-138E28E79862}"/>
              </a:ext>
            </a:extLst>
          </p:cNvPr>
          <p:cNvSpPr/>
          <p:nvPr/>
        </p:nvSpPr>
        <p:spPr>
          <a:xfrm>
            <a:off x="319161" y="5493696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30D9C-7916-E4A6-4A6B-F9CC6D93ADE5}"/>
              </a:ext>
            </a:extLst>
          </p:cNvPr>
          <p:cNvSpPr txBox="1"/>
          <p:nvPr/>
        </p:nvSpPr>
        <p:spPr>
          <a:xfrm>
            <a:off x="654851" y="5409399"/>
            <a:ext cx="58936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UserDAO()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usercheck()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메서드로 입력한 이메일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아이디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비밀번호가 일치하는지 확인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64A7D1-081B-0054-8F05-61D558259A63}"/>
              </a:ext>
            </a:extLst>
          </p:cNvPr>
          <p:cNvSpPr/>
          <p:nvPr/>
        </p:nvSpPr>
        <p:spPr>
          <a:xfrm>
            <a:off x="319161" y="7570606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39FA-F66E-4AEC-81C3-833F92E671A2}"/>
              </a:ext>
            </a:extLst>
          </p:cNvPr>
          <p:cNvSpPr txBox="1"/>
          <p:nvPr/>
        </p:nvSpPr>
        <p:spPr>
          <a:xfrm>
            <a:off x="654851" y="7486309"/>
            <a:ext cx="56505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세션에 유저 정보 저장 후 원래 있던 탭으로 돌아감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C75E8E-9D91-A209-1BD6-C5737974F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01" y="287812"/>
            <a:ext cx="11402249" cy="7717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E60355-1766-63ED-477B-BF42E714D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047" y="1291509"/>
            <a:ext cx="5575286" cy="20273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B352D9-0F69-89F1-F638-71014F483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8317" y="2128565"/>
            <a:ext cx="6405134" cy="46780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F62F41-BDAD-D5D3-72D3-F2F0C549D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564" y="5795549"/>
            <a:ext cx="4753638" cy="36962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03EFADD-525B-7A28-E7B4-46A9DBDD6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1444" y="6554912"/>
            <a:ext cx="412490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2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CE758137-37BB-A1E9-5380-3A412654A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8CED3B0E-979C-4A05-F468-B260F09D20C9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BF3A81-596F-1F06-0916-D500CA1833FE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1E06B-799E-ECBD-C176-3942277F9533}"/>
              </a:ext>
            </a:extLst>
          </p:cNvPr>
          <p:cNvSpPr txBox="1"/>
          <p:nvPr/>
        </p:nvSpPr>
        <p:spPr>
          <a:xfrm>
            <a:off x="750239" y="499738"/>
            <a:ext cx="21229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CF50A0-C2A0-6224-21B5-42F6AB032D48}"/>
              </a:ext>
            </a:extLst>
          </p:cNvPr>
          <p:cNvSpPr/>
          <p:nvPr/>
        </p:nvSpPr>
        <p:spPr>
          <a:xfrm>
            <a:off x="2463763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07958A7-75F1-979B-5361-90EC75896268}"/>
              </a:ext>
            </a:extLst>
          </p:cNvPr>
          <p:cNvSpPr/>
          <p:nvPr/>
        </p:nvSpPr>
        <p:spPr>
          <a:xfrm>
            <a:off x="319161" y="328778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FC962-F44C-9093-80B8-144DB504F438}"/>
              </a:ext>
            </a:extLst>
          </p:cNvPr>
          <p:cNvSpPr txBox="1"/>
          <p:nvPr/>
        </p:nvSpPr>
        <p:spPr>
          <a:xfrm>
            <a:off x="654851" y="3157658"/>
            <a:ext cx="5691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confirmEmail(), confirmNickname()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통해 이메일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닉네임 중복 체크를 진행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D642B63-B47F-A7BB-9F3D-8C47E11F2783}"/>
              </a:ext>
            </a:extLst>
          </p:cNvPr>
          <p:cNvSpPr/>
          <p:nvPr/>
        </p:nvSpPr>
        <p:spPr>
          <a:xfrm>
            <a:off x="319161" y="5353135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F2EC4-D025-D11C-BBC1-17DCF35FA845}"/>
              </a:ext>
            </a:extLst>
          </p:cNvPr>
          <p:cNvSpPr txBox="1"/>
          <p:nvPr/>
        </p:nvSpPr>
        <p:spPr>
          <a:xfrm>
            <a:off x="654851" y="5268838"/>
            <a:ext cx="57868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 과정을 모두 통과하고 폼의 필요 속성들을 모두 작성하면 회원가입 완료 후 로그인 페이지로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6FF33A-D86D-CC95-5D53-030FB996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543" y="77818"/>
            <a:ext cx="5787994" cy="39723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ED36F5-1773-26C7-949D-9970E665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9902" y="28365"/>
            <a:ext cx="5804094" cy="41205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C7BC46B-4F67-6D10-90E4-02DD2A81F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399" y="4265638"/>
            <a:ext cx="7406147" cy="248663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C20C401-83A2-B2CA-0460-1E5D159F7DFF}"/>
              </a:ext>
            </a:extLst>
          </p:cNvPr>
          <p:cNvSpPr/>
          <p:nvPr/>
        </p:nvSpPr>
        <p:spPr>
          <a:xfrm>
            <a:off x="319161" y="7618645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913C0F-F3E6-4A58-D6FD-74624126E172}"/>
              </a:ext>
            </a:extLst>
          </p:cNvPr>
          <p:cNvSpPr txBox="1"/>
          <p:nvPr/>
        </p:nvSpPr>
        <p:spPr>
          <a:xfrm>
            <a:off x="654851" y="7513428"/>
            <a:ext cx="57868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스위치 토글 시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sitemember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테이블의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usertype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(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기자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변경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19941C-52F1-1762-B9B4-33D91D9AD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6259" y="7244585"/>
            <a:ext cx="5716699" cy="24866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C010DE9-2370-BB9D-46FE-645F7D9E5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8543" y="7618645"/>
            <a:ext cx="4850604" cy="14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0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4DA65DD3-2F2D-1825-C0BD-AD6C6FA53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F902DCE6-B2CB-C34D-04C9-E23C2DA2E190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71E1D1-2367-FFB7-AAB8-6D55E5A28855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3B2FF-40A4-A706-4FB8-1D7BB3CFA6D1}"/>
              </a:ext>
            </a:extLst>
          </p:cNvPr>
          <p:cNvSpPr txBox="1"/>
          <p:nvPr/>
        </p:nvSpPr>
        <p:spPr>
          <a:xfrm>
            <a:off x="750239" y="499738"/>
            <a:ext cx="44359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이메일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비밀번호 재설정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AB8F79-8F10-63C9-C438-734F37D08547}"/>
              </a:ext>
            </a:extLst>
          </p:cNvPr>
          <p:cNvSpPr/>
          <p:nvPr/>
        </p:nvSpPr>
        <p:spPr>
          <a:xfrm>
            <a:off x="5217081" y="540097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29CDB6D-9E50-A8A5-6B5C-E4B03213C0C1}"/>
              </a:ext>
            </a:extLst>
          </p:cNvPr>
          <p:cNvSpPr/>
          <p:nvPr/>
        </p:nvSpPr>
        <p:spPr>
          <a:xfrm>
            <a:off x="319161" y="328778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38D97-3DC9-F5C5-26BF-4EF4F8968AC2}"/>
              </a:ext>
            </a:extLst>
          </p:cNvPr>
          <p:cNvSpPr txBox="1"/>
          <p:nvPr/>
        </p:nvSpPr>
        <p:spPr>
          <a:xfrm>
            <a:off x="654851" y="3157658"/>
            <a:ext cx="56913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이메일 찾기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비밀번호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이름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닉네임을 입력받은 후 일치하는 이메일이 있다면 반환해 출력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E934A6-6D16-6121-B4C1-94FB28A99F6D}"/>
              </a:ext>
            </a:extLst>
          </p:cNvPr>
          <p:cNvSpPr/>
          <p:nvPr/>
        </p:nvSpPr>
        <p:spPr>
          <a:xfrm>
            <a:off x="319161" y="6592373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7FA39-EFF2-FCCE-BAED-7970230EC5FE}"/>
              </a:ext>
            </a:extLst>
          </p:cNvPr>
          <p:cNvSpPr txBox="1"/>
          <p:nvPr/>
        </p:nvSpPr>
        <p:spPr>
          <a:xfrm>
            <a:off x="654851" y="6508076"/>
            <a:ext cx="57868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비밀번호 재설정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이메일을 입력받고 해당 유저가 있으면 비밀번호 변경 페이지로 이동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2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993A17-06B1-ABE7-63F4-69AF49C68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3185" y="341232"/>
            <a:ext cx="7226525" cy="37089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9531FE-42DC-C424-FA81-0E347497D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648" y="7174973"/>
            <a:ext cx="7124902" cy="27707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AAF1B20-72F7-E734-FE2E-406BB6A57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8241" y="3697014"/>
            <a:ext cx="3850598" cy="34779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97C2F6F-B985-C0EB-49FC-279158653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066" y="341232"/>
            <a:ext cx="4731179" cy="45024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2538AAA-2EEE-6E65-AAE8-0C9530A34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669" y="5422850"/>
            <a:ext cx="4439036" cy="42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85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F62C9F84-52FC-7B2E-FCC3-CE3E17A6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CDD85E93-FE19-A100-4D07-843C8B37A954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EEB5A-9734-76DC-A720-392995EE070C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3A0B6-C0D6-1D0C-8FF6-EEBFC6714523}"/>
              </a:ext>
            </a:extLst>
          </p:cNvPr>
          <p:cNvSpPr txBox="1"/>
          <p:nvPr/>
        </p:nvSpPr>
        <p:spPr>
          <a:xfrm>
            <a:off x="750239" y="499738"/>
            <a:ext cx="44359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회원정보 수정 페이지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8FE35-08F6-80AA-E9D5-ADAFF436C381}"/>
              </a:ext>
            </a:extLst>
          </p:cNvPr>
          <p:cNvSpPr/>
          <p:nvPr/>
        </p:nvSpPr>
        <p:spPr>
          <a:xfrm>
            <a:off x="4514987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515BCC6-2471-412F-8C76-A2AD9B690C62}"/>
              </a:ext>
            </a:extLst>
          </p:cNvPr>
          <p:cNvSpPr/>
          <p:nvPr/>
        </p:nvSpPr>
        <p:spPr>
          <a:xfrm>
            <a:off x="319161" y="328778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06D53-0DC2-E8CD-A71F-521EC291F34E}"/>
              </a:ext>
            </a:extLst>
          </p:cNvPr>
          <p:cNvSpPr txBox="1"/>
          <p:nvPr/>
        </p:nvSpPr>
        <p:spPr>
          <a:xfrm>
            <a:off x="654851" y="3157658"/>
            <a:ext cx="56913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폼에서 입력한 새로운 닉네임과 데이터베이스의 존재하는 닉네임이 중복되면 닉네임은 변경 불가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B56C921-0CA4-8E15-1856-B301E48724C1}"/>
              </a:ext>
            </a:extLst>
          </p:cNvPr>
          <p:cNvSpPr/>
          <p:nvPr/>
        </p:nvSpPr>
        <p:spPr>
          <a:xfrm>
            <a:off x="319161" y="6592373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6C91D-3746-1ED1-5A1C-E5CDECF2D102}"/>
              </a:ext>
            </a:extLst>
          </p:cNvPr>
          <p:cNvSpPr txBox="1"/>
          <p:nvPr/>
        </p:nvSpPr>
        <p:spPr>
          <a:xfrm>
            <a:off x="654851" y="6508076"/>
            <a:ext cx="54957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변경된 닉네임과 비밀번호를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업데이트하고 세션의 유저 정보 업데이트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ACBF7C-091D-25DF-F4C0-DFECDFC2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43" y="47311"/>
            <a:ext cx="5830114" cy="62206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0868B9-B188-2207-A711-277FE6094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0301" y="352141"/>
            <a:ext cx="5953956" cy="32580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FF2CC4-FBF2-C62F-5226-0B1F5FAAC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0301" y="4450320"/>
            <a:ext cx="5786890" cy="53937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0B4FAE-FC5C-5955-0511-8B8D63D65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917" y="6268004"/>
            <a:ext cx="5306165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1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AF1D1-BA41-91C1-1791-D33539CAFB6D}"/>
              </a:ext>
            </a:extLst>
          </p:cNvPr>
          <p:cNvSpPr txBox="1"/>
          <p:nvPr/>
        </p:nvSpPr>
        <p:spPr>
          <a:xfrm>
            <a:off x="2476807" y="4389447"/>
            <a:ext cx="43449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발표순서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9639E8-0392-6528-03BB-7320BB88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45" y="3396429"/>
            <a:ext cx="870236" cy="870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CEC9C-4C9D-25E3-7AD6-3CA3468C695F}"/>
              </a:ext>
            </a:extLst>
          </p:cNvPr>
          <p:cNvSpPr txBox="1"/>
          <p:nvPr/>
        </p:nvSpPr>
        <p:spPr>
          <a:xfrm>
            <a:off x="3447481" y="3481835"/>
            <a:ext cx="3188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>
                <a:solidFill>
                  <a:srgbClr val="EC640E"/>
                </a:solidFill>
                <a:latin typeface="Righteous" panose="02010506000000020000" pitchFamily="2" charset="0"/>
              </a:rPr>
              <a:t>WEEKEND !</a:t>
            </a:r>
            <a:endParaRPr lang="ko-KR" altLang="en-US" sz="4500">
              <a:solidFill>
                <a:srgbClr val="EC640E"/>
              </a:solidFill>
              <a:latin typeface="Righteous" panose="02010506000000020000" pitchFamily="2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25354A-88D2-933B-1EBC-9DCA93ABD99D}"/>
              </a:ext>
            </a:extLst>
          </p:cNvPr>
          <p:cNvSpPr/>
          <p:nvPr/>
        </p:nvSpPr>
        <p:spPr>
          <a:xfrm>
            <a:off x="9761022" y="1921809"/>
            <a:ext cx="154745" cy="52050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41D62-8FBA-AB0D-2438-0C09F4484DBB}"/>
              </a:ext>
            </a:extLst>
          </p:cNvPr>
          <p:cNvSpPr txBox="1"/>
          <p:nvPr/>
        </p:nvSpPr>
        <p:spPr>
          <a:xfrm>
            <a:off x="10086002" y="1921809"/>
            <a:ext cx="10691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기획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B111A7-8588-FAB8-7B2D-AC320EE32676}"/>
              </a:ext>
            </a:extLst>
          </p:cNvPr>
          <p:cNvSpPr/>
          <p:nvPr/>
        </p:nvSpPr>
        <p:spPr>
          <a:xfrm>
            <a:off x="9761022" y="3003450"/>
            <a:ext cx="154745" cy="52050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E7FF0-EEB5-C574-0DAA-E35AA5927276}"/>
              </a:ext>
            </a:extLst>
          </p:cNvPr>
          <p:cNvSpPr txBox="1"/>
          <p:nvPr/>
        </p:nvSpPr>
        <p:spPr>
          <a:xfrm>
            <a:off x="10086001" y="3003450"/>
            <a:ext cx="2984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 구성원 및 역할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C22C8A-CE8B-D493-24A8-787D40A8FAD1}"/>
              </a:ext>
            </a:extLst>
          </p:cNvPr>
          <p:cNvSpPr/>
          <p:nvPr/>
        </p:nvSpPr>
        <p:spPr>
          <a:xfrm>
            <a:off x="9761021" y="4085091"/>
            <a:ext cx="154745" cy="52050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6C814-921A-F0B2-9D46-1A5531EBAA17}"/>
              </a:ext>
            </a:extLst>
          </p:cNvPr>
          <p:cNvSpPr txBox="1"/>
          <p:nvPr/>
        </p:nvSpPr>
        <p:spPr>
          <a:xfrm>
            <a:off x="10086001" y="4085091"/>
            <a:ext cx="34732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사용 기술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79A6CF-68F4-139B-4695-85AD8F4F20D8}"/>
              </a:ext>
            </a:extLst>
          </p:cNvPr>
          <p:cNvSpPr/>
          <p:nvPr/>
        </p:nvSpPr>
        <p:spPr>
          <a:xfrm>
            <a:off x="9761021" y="5133239"/>
            <a:ext cx="154745" cy="52050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12513-C82E-0A61-FCAA-D8F55F0A8A23}"/>
              </a:ext>
            </a:extLst>
          </p:cNvPr>
          <p:cNvSpPr txBox="1"/>
          <p:nvPr/>
        </p:nvSpPr>
        <p:spPr>
          <a:xfrm>
            <a:off x="10086000" y="5133239"/>
            <a:ext cx="3332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웹페이지 기능 설명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116296-D7E2-C862-504E-2564A2F72B17}"/>
              </a:ext>
            </a:extLst>
          </p:cNvPr>
          <p:cNvSpPr/>
          <p:nvPr/>
        </p:nvSpPr>
        <p:spPr>
          <a:xfrm>
            <a:off x="9761021" y="6214880"/>
            <a:ext cx="154745" cy="52050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BED783-B287-E0B3-6F4F-9F559B67047A}"/>
              </a:ext>
            </a:extLst>
          </p:cNvPr>
          <p:cNvSpPr txBox="1"/>
          <p:nvPr/>
        </p:nvSpPr>
        <p:spPr>
          <a:xfrm>
            <a:off x="10086000" y="6214880"/>
            <a:ext cx="2984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 작동 시연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DCE573-C458-0D32-5546-EF72A11B4B9E}"/>
              </a:ext>
            </a:extLst>
          </p:cNvPr>
          <p:cNvSpPr/>
          <p:nvPr/>
        </p:nvSpPr>
        <p:spPr>
          <a:xfrm>
            <a:off x="9761020" y="7296521"/>
            <a:ext cx="154745" cy="52050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DD544-61E0-1C86-4CEB-30A4A526EEF4}"/>
              </a:ext>
            </a:extLst>
          </p:cNvPr>
          <p:cNvSpPr txBox="1"/>
          <p:nvPr/>
        </p:nvSpPr>
        <p:spPr>
          <a:xfrm>
            <a:off x="10086000" y="7296521"/>
            <a:ext cx="34732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30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9E79A0E9-B18F-1768-2C71-E5CDC90F0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BD2AE10D-727F-1568-FD35-608198E50C99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5EA46F-D319-7EED-D496-95C92CB58BF7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5DBE90-0F09-1530-59F4-073FB15E4C1A}"/>
              </a:ext>
            </a:extLst>
          </p:cNvPr>
          <p:cNvSpPr txBox="1"/>
          <p:nvPr/>
        </p:nvSpPr>
        <p:spPr>
          <a:xfrm>
            <a:off x="750239" y="499738"/>
            <a:ext cx="44359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2ED55C-53D1-8DD6-8F86-7AF0814F8BEC}"/>
              </a:ext>
            </a:extLst>
          </p:cNvPr>
          <p:cNvSpPr/>
          <p:nvPr/>
        </p:nvSpPr>
        <p:spPr>
          <a:xfrm>
            <a:off x="2460233" y="540097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1A92F64-BE95-6EC1-32EE-779957220B85}"/>
              </a:ext>
            </a:extLst>
          </p:cNvPr>
          <p:cNvSpPr/>
          <p:nvPr/>
        </p:nvSpPr>
        <p:spPr>
          <a:xfrm>
            <a:off x="329294" y="4981575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7E889A-5476-D6DC-84FE-FC6DFCA11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539" y="5143500"/>
            <a:ext cx="10196150" cy="3026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C8C212-4438-C1FA-62E4-B34E68BE4884}"/>
              </a:ext>
            </a:extLst>
          </p:cNvPr>
          <p:cNvSpPr txBox="1"/>
          <p:nvPr/>
        </p:nvSpPr>
        <p:spPr>
          <a:xfrm>
            <a:off x="760372" y="4697224"/>
            <a:ext cx="5691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세션을 비활성화하고 로그아웃을 눌렀던 탭으로 이동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73DA4F-633E-308B-EC21-601E2367C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539" y="2811439"/>
            <a:ext cx="10827202" cy="188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55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673FB7AD-4E96-FD1A-59CD-6EE877B08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72641A9A-8682-4417-E124-398427D30CAD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B5D009-99C6-5B85-2B1F-1CB20A583948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E9A1F-33F1-E0A4-BF08-6B74C4F75DDB}"/>
              </a:ext>
            </a:extLst>
          </p:cNvPr>
          <p:cNvSpPr txBox="1"/>
          <p:nvPr/>
        </p:nvSpPr>
        <p:spPr>
          <a:xfrm>
            <a:off x="750239" y="499738"/>
            <a:ext cx="44359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웹진 목록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19266C-3C0E-971B-FF9E-94F5CEA19ADC}"/>
              </a:ext>
            </a:extLst>
          </p:cNvPr>
          <p:cNvSpPr/>
          <p:nvPr/>
        </p:nvSpPr>
        <p:spPr>
          <a:xfrm>
            <a:off x="2631596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7D32A55-78F4-477B-EBB2-1BEC97C3B626}"/>
              </a:ext>
            </a:extLst>
          </p:cNvPr>
          <p:cNvSpPr/>
          <p:nvPr/>
        </p:nvSpPr>
        <p:spPr>
          <a:xfrm>
            <a:off x="2730978" y="8465031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78170-40E8-21CC-0081-EA0F20E2DB7C}"/>
              </a:ext>
            </a:extLst>
          </p:cNvPr>
          <p:cNvSpPr txBox="1"/>
          <p:nvPr/>
        </p:nvSpPr>
        <p:spPr>
          <a:xfrm>
            <a:off x="3066668" y="8334905"/>
            <a:ext cx="5691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Swiper.js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사용해 최근 기사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개를 보여주는 슬라이더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6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캐러셀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7AC64C-D283-ECDE-1450-2A23BB0A24BA}"/>
              </a:ext>
            </a:extLst>
          </p:cNvPr>
          <p:cNvSpPr/>
          <p:nvPr/>
        </p:nvSpPr>
        <p:spPr>
          <a:xfrm>
            <a:off x="9584851" y="8446498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6E77D-679A-BE6C-AB24-EBB439F88114}"/>
              </a:ext>
            </a:extLst>
          </p:cNvPr>
          <p:cNvSpPr txBox="1"/>
          <p:nvPr/>
        </p:nvSpPr>
        <p:spPr>
          <a:xfrm>
            <a:off x="9857717" y="8334905"/>
            <a:ext cx="54957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일정 높이 스크롤 시 등장하는 더미 광고 배너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8B6563-8D7B-CFBC-88A9-EB4DB518F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78" y="1059543"/>
            <a:ext cx="12926164" cy="61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1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C6EFD251-8DCA-0EF8-B581-C5ED4A476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CD3CD880-152C-4F34-DB03-C141A60B930C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B35DFE-4605-BC5A-FA5A-8E342C9A5F4C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CCD6-EDA7-77F0-7F8D-5F4ECF83B58B}"/>
              </a:ext>
            </a:extLst>
          </p:cNvPr>
          <p:cNvSpPr txBox="1"/>
          <p:nvPr/>
        </p:nvSpPr>
        <p:spPr>
          <a:xfrm>
            <a:off x="750239" y="499738"/>
            <a:ext cx="44359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웹진 목록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스크롤 출력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E1E562-687E-215C-627F-2082A445418B}"/>
              </a:ext>
            </a:extLst>
          </p:cNvPr>
          <p:cNvSpPr/>
          <p:nvPr/>
        </p:nvSpPr>
        <p:spPr>
          <a:xfrm>
            <a:off x="4924420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2E84E76-9C8C-3806-CE06-FAD810C5DA6E}"/>
              </a:ext>
            </a:extLst>
          </p:cNvPr>
          <p:cNvSpPr/>
          <p:nvPr/>
        </p:nvSpPr>
        <p:spPr>
          <a:xfrm>
            <a:off x="319161" y="328778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C82E3-1E7F-10B8-FE3E-C1632732DFA4}"/>
              </a:ext>
            </a:extLst>
          </p:cNvPr>
          <p:cNvSpPr txBox="1"/>
          <p:nvPr/>
        </p:nvSpPr>
        <p:spPr>
          <a:xfrm>
            <a:off x="654851" y="3157658"/>
            <a:ext cx="5691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기존의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selectListPage()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사용해 조건에 맞는 게시글 목록 반환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29E1B59-C406-87FF-FB55-D262AFE79B14}"/>
              </a:ext>
            </a:extLst>
          </p:cNvPr>
          <p:cNvSpPr/>
          <p:nvPr/>
        </p:nvSpPr>
        <p:spPr>
          <a:xfrm>
            <a:off x="319161" y="6592373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9AA4E-F0EA-BCD9-E257-536DC284C8EF}"/>
              </a:ext>
            </a:extLst>
          </p:cNvPr>
          <p:cNvSpPr txBox="1"/>
          <p:nvPr/>
        </p:nvSpPr>
        <p:spPr>
          <a:xfrm>
            <a:off x="592027" y="6480780"/>
            <a:ext cx="54957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기사를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출력하고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스크롤이 마지막 기사에 닿으면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AJAX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요청으로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ListData.jsp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랜더링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(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기사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추가 출력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로드 중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loading.gif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출력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6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C8922C-EC9A-B444-F4C3-C56913FE0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05" y="4050210"/>
            <a:ext cx="7956645" cy="61090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F36565-1D90-CCCE-F5A7-BFE390646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9062" y="4732674"/>
            <a:ext cx="5249008" cy="4744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131B3D-54F1-513D-77F3-EBDFEF469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714" y="295202"/>
            <a:ext cx="7956646" cy="375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DA06F6CD-49B6-2D9B-A73A-2EE828F73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084A646A-C5E6-89FD-C156-92E1318254EE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12F254-9E27-73E2-78B4-BF4114899A57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711BA-30EC-84BE-776C-AABA5203E32A}"/>
              </a:ext>
            </a:extLst>
          </p:cNvPr>
          <p:cNvSpPr txBox="1"/>
          <p:nvPr/>
        </p:nvSpPr>
        <p:spPr>
          <a:xfrm>
            <a:off x="750239" y="499738"/>
            <a:ext cx="44359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웹진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기사 작성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F94E75-26FC-B70A-9C55-3A451083252C}"/>
              </a:ext>
            </a:extLst>
          </p:cNvPr>
          <p:cNvSpPr/>
          <p:nvPr/>
        </p:nvSpPr>
        <p:spPr>
          <a:xfrm>
            <a:off x="3723417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2AAB3D6-CF7D-43E6-DA99-82D27DAEE65C}"/>
              </a:ext>
            </a:extLst>
          </p:cNvPr>
          <p:cNvSpPr/>
          <p:nvPr/>
        </p:nvSpPr>
        <p:spPr>
          <a:xfrm>
            <a:off x="319161" y="328778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E5F44-A9C3-2D1F-AC95-679F58B6E33B}"/>
              </a:ext>
            </a:extLst>
          </p:cNvPr>
          <p:cNvSpPr txBox="1"/>
          <p:nvPr/>
        </p:nvSpPr>
        <p:spPr>
          <a:xfrm>
            <a:off x="654851" y="3157658"/>
            <a:ext cx="56913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접속한 유저의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usertype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(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기자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), 3 (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운영자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때만 기사 작성 버튼을 출력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2BA2E3B-BA5B-F22A-429B-096BD04B01EE}"/>
              </a:ext>
            </a:extLst>
          </p:cNvPr>
          <p:cNvSpPr/>
          <p:nvPr/>
        </p:nvSpPr>
        <p:spPr>
          <a:xfrm>
            <a:off x="319161" y="6592373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50808-8B19-1995-5631-DAACDFB70990}"/>
              </a:ext>
            </a:extLst>
          </p:cNvPr>
          <p:cNvSpPr txBox="1"/>
          <p:nvPr/>
        </p:nvSpPr>
        <p:spPr>
          <a:xfrm>
            <a:off x="592027" y="6480780"/>
            <a:ext cx="54957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처음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write.do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접속 시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(get) webzinewrite.jsp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이동되어 폼 작성 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B3C9A2-BDFB-1B28-2C61-A38FD49D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219" y="799820"/>
            <a:ext cx="13304331" cy="16927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8978CA-084C-BD1B-4F43-FF7DD06FC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209074"/>
            <a:ext cx="8335460" cy="15393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18EECE-9269-5DE9-7B8B-8C9C08BA3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383" y="5143500"/>
            <a:ext cx="7628956" cy="499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89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4BBBF8A6-CC4D-D7D4-02D3-37687B95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421D3E2C-EC52-C136-647E-911EFB87426E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A5079C-31CF-E3BA-2824-0B6DE3413506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2ED13-B5C2-5D10-269E-BE272AA111D8}"/>
              </a:ext>
            </a:extLst>
          </p:cNvPr>
          <p:cNvSpPr txBox="1"/>
          <p:nvPr/>
        </p:nvSpPr>
        <p:spPr>
          <a:xfrm>
            <a:off x="750239" y="499738"/>
            <a:ext cx="44359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웹진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기사 작성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CE9E3E-A79B-355B-8A2B-2D14E49E0E36}"/>
              </a:ext>
            </a:extLst>
          </p:cNvPr>
          <p:cNvSpPr/>
          <p:nvPr/>
        </p:nvSpPr>
        <p:spPr>
          <a:xfrm>
            <a:off x="3723417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0F722A-1DB9-D33F-7BDE-FF2F53630C89}"/>
              </a:ext>
            </a:extLst>
          </p:cNvPr>
          <p:cNvSpPr/>
          <p:nvPr/>
        </p:nvSpPr>
        <p:spPr>
          <a:xfrm>
            <a:off x="353451" y="3301432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A2973-602A-75F8-FDE8-F949F0C0EE2F}"/>
              </a:ext>
            </a:extLst>
          </p:cNvPr>
          <p:cNvSpPr txBox="1"/>
          <p:nvPr/>
        </p:nvSpPr>
        <p:spPr>
          <a:xfrm>
            <a:off x="654851" y="3157658"/>
            <a:ext cx="5691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폼 작성 후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write.do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post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요청 시 폼값을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WebzineDTO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저장 후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WebzineDAO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InsertWrite()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사용해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기사 데이터를 추가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F887D5F-08EA-BA95-CBC7-40AC6A95C9DA}"/>
              </a:ext>
            </a:extLst>
          </p:cNvPr>
          <p:cNvSpPr/>
          <p:nvPr/>
        </p:nvSpPr>
        <p:spPr>
          <a:xfrm>
            <a:off x="353451" y="7266870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E5EFB-B7F4-6DCC-D726-8F930DD0B090}"/>
              </a:ext>
            </a:extLst>
          </p:cNvPr>
          <p:cNvSpPr txBox="1"/>
          <p:nvPr/>
        </p:nvSpPr>
        <p:spPr>
          <a:xfrm>
            <a:off x="654851" y="7123096"/>
            <a:ext cx="5691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작성 완료 후 기사 목록으로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21675D-05D3-9E7E-08B1-348DCFE48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89" y="5907592"/>
            <a:ext cx="7054503" cy="41052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07A824-64C8-1D1F-643A-257612EEE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007" y="0"/>
            <a:ext cx="6950042" cy="57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16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EBDC1125-5B3F-A157-0E51-F94D8678A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F102A80D-D9B3-3503-9843-1907A9C27057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021FF1-9CF6-D1FA-09C0-0267E2120A22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8C8C0-D731-DF78-4653-65757C4310D3}"/>
              </a:ext>
            </a:extLst>
          </p:cNvPr>
          <p:cNvSpPr txBox="1"/>
          <p:nvPr/>
        </p:nvSpPr>
        <p:spPr>
          <a:xfrm>
            <a:off x="750239" y="499738"/>
            <a:ext cx="44359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웹진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기사 상세보기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91733D-0E1C-32E1-7EDE-3DE1D4034695}"/>
              </a:ext>
            </a:extLst>
          </p:cNvPr>
          <p:cNvSpPr/>
          <p:nvPr/>
        </p:nvSpPr>
        <p:spPr>
          <a:xfrm>
            <a:off x="4392157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21F3B65-3FA9-5DA3-3F23-C0D4681A0FDB}"/>
              </a:ext>
            </a:extLst>
          </p:cNvPr>
          <p:cNvSpPr/>
          <p:nvPr/>
        </p:nvSpPr>
        <p:spPr>
          <a:xfrm>
            <a:off x="423468" y="2893488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5708E-B59D-9476-B238-89070E34D440}"/>
              </a:ext>
            </a:extLst>
          </p:cNvPr>
          <p:cNvSpPr txBox="1"/>
          <p:nvPr/>
        </p:nvSpPr>
        <p:spPr>
          <a:xfrm>
            <a:off x="724868" y="2749714"/>
            <a:ext cx="5691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상세보기 클릭 시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view.do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이동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</a:p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해당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wno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해당하는 게시글의 조회수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증가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selectView()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메서드로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dto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데이터 설정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956C13A-FEE9-53B4-1E59-9651099BA622}"/>
              </a:ext>
            </a:extLst>
          </p:cNvPr>
          <p:cNvSpPr/>
          <p:nvPr/>
        </p:nvSpPr>
        <p:spPr>
          <a:xfrm>
            <a:off x="423468" y="6175049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7B772-B8CD-7D19-4FB8-B751E6C7C48B}"/>
              </a:ext>
            </a:extLst>
          </p:cNvPr>
          <p:cNvSpPr txBox="1"/>
          <p:nvPr/>
        </p:nvSpPr>
        <p:spPr>
          <a:xfrm>
            <a:off x="724868" y="6031275"/>
            <a:ext cx="5691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dto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저장 후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WebzineView.jsp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이동해 상세보기 페이지 출력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42D5BA-2C8F-A0AD-1A1A-10C802AA7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08" y="576683"/>
            <a:ext cx="11623953" cy="5232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29AAB4-B2FF-39A8-52ED-A3912FCCB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197" y="1493192"/>
            <a:ext cx="10487192" cy="75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15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4FC09418-B2DE-A478-C2B9-00333C69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848C1FD0-0A08-48BF-326C-7C2BEF0A205A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6FD81E-1F9A-8DE4-0C94-EC20BF65BC61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EE4CE-20A5-D0BF-699C-01494F49DACE}"/>
              </a:ext>
            </a:extLst>
          </p:cNvPr>
          <p:cNvSpPr txBox="1"/>
          <p:nvPr/>
        </p:nvSpPr>
        <p:spPr>
          <a:xfrm>
            <a:off x="750239" y="499738"/>
            <a:ext cx="29151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웹진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기사 수정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ED53BD-B62C-7E1C-34D3-F893DDE29601}"/>
              </a:ext>
            </a:extLst>
          </p:cNvPr>
          <p:cNvSpPr/>
          <p:nvPr/>
        </p:nvSpPr>
        <p:spPr>
          <a:xfrm>
            <a:off x="3723417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C73E57D-7989-8C49-571A-719019F45F48}"/>
              </a:ext>
            </a:extLst>
          </p:cNvPr>
          <p:cNvSpPr/>
          <p:nvPr/>
        </p:nvSpPr>
        <p:spPr>
          <a:xfrm>
            <a:off x="268161" y="2537158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B0CC6D-3780-E119-9A9E-1452D4A4C380}"/>
              </a:ext>
            </a:extLst>
          </p:cNvPr>
          <p:cNvSpPr txBox="1"/>
          <p:nvPr/>
        </p:nvSpPr>
        <p:spPr>
          <a:xfrm>
            <a:off x="569561" y="2393384"/>
            <a:ext cx="5691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삭제 버튼은 접속 유저의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uno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와 게시글 작성자의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uno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같을 때만 보임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F0920CF-E006-6A6B-1966-9C1EF7B752B8}"/>
              </a:ext>
            </a:extLst>
          </p:cNvPr>
          <p:cNvSpPr/>
          <p:nvPr/>
        </p:nvSpPr>
        <p:spPr>
          <a:xfrm>
            <a:off x="268161" y="4537881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8ABA9-3086-B9BA-5127-5D606EA85029}"/>
              </a:ext>
            </a:extLst>
          </p:cNvPr>
          <p:cNvSpPr txBox="1"/>
          <p:nvPr/>
        </p:nvSpPr>
        <p:spPr>
          <a:xfrm>
            <a:off x="569561" y="4394107"/>
            <a:ext cx="5691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edit.do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이동시 저장된 글 내용을 다시 출력하기 위해 변환을 제거하고 </a:t>
            </a:r>
            <a:r>
              <a:rPr lang="en-US" altLang="ko-KR" sz="28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WebzineEdit.jsp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이동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55E47E-1ECC-B73F-90BB-0ED60228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97" y="151602"/>
            <a:ext cx="12567803" cy="18158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8ACFF2-D80B-CA9F-9BE6-FB7025E35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596" y="3443716"/>
            <a:ext cx="9143804" cy="20443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CAC4F2-097F-940A-669F-EE637DB40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596" y="6785470"/>
            <a:ext cx="7303869" cy="181588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03CA3A3-DDAA-32D3-2AB1-74E194557ADF}"/>
              </a:ext>
            </a:extLst>
          </p:cNvPr>
          <p:cNvSpPr/>
          <p:nvPr/>
        </p:nvSpPr>
        <p:spPr>
          <a:xfrm>
            <a:off x="268161" y="6785470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488E9-550B-38DE-8DFE-FBC37AF864CB}"/>
              </a:ext>
            </a:extLst>
          </p:cNvPr>
          <p:cNvSpPr txBox="1"/>
          <p:nvPr/>
        </p:nvSpPr>
        <p:spPr>
          <a:xfrm>
            <a:off x="569561" y="6641696"/>
            <a:ext cx="56913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WebzineEdit.jsp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는 구조적으로는 </a:t>
            </a:r>
            <a:r>
              <a:rPr lang="en-US" altLang="ko-KR" sz="28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WebzineWrite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(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기사 작성 폼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동일하나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value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값에 저장된 값을 넣어 수정 화면에 들어가면 작성했던 값들이 나오게 작성</a:t>
            </a:r>
          </a:p>
        </p:txBody>
      </p:sp>
    </p:spTree>
    <p:extLst>
      <p:ext uri="{BB962C8B-B14F-4D97-AF65-F5344CB8AC3E}">
        <p14:creationId xmlns:p14="http://schemas.microsoft.com/office/powerpoint/2010/main" val="940796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0786467C-ABC9-EFFF-AAB7-E32B80CD1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2AE0F6CC-FF1C-FA43-8649-7749958F7ED2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B59692-6389-8278-8C99-C4B2AEFCE3A8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EF1B2-F716-561F-A91B-668258670AC9}"/>
              </a:ext>
            </a:extLst>
          </p:cNvPr>
          <p:cNvSpPr txBox="1"/>
          <p:nvPr/>
        </p:nvSpPr>
        <p:spPr>
          <a:xfrm>
            <a:off x="750239" y="499738"/>
            <a:ext cx="29151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웹진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기사 수정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557E77-E520-ED06-2E1E-17CE12BFCC83}"/>
              </a:ext>
            </a:extLst>
          </p:cNvPr>
          <p:cNvSpPr/>
          <p:nvPr/>
        </p:nvSpPr>
        <p:spPr>
          <a:xfrm>
            <a:off x="3723417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6F5B45-E3F7-1CDB-A267-D5B276EB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80" y="1409834"/>
            <a:ext cx="12243626" cy="80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84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D4EACC37-D2CB-DF30-E9E7-423DCCC34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60FEA45F-D89C-0855-39B3-ECED6C38EBC2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E93C76-62F4-E2BB-3F54-5DB150ED18D8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0844F-F76D-3EFF-BFD4-2290D03742D8}"/>
              </a:ext>
            </a:extLst>
          </p:cNvPr>
          <p:cNvSpPr txBox="1"/>
          <p:nvPr/>
        </p:nvSpPr>
        <p:spPr>
          <a:xfrm>
            <a:off x="750239" y="499738"/>
            <a:ext cx="29151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웹진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기사 수정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E1FCC0-0FD1-18C4-A55E-92AA08C54ED3}"/>
              </a:ext>
            </a:extLst>
          </p:cNvPr>
          <p:cNvSpPr/>
          <p:nvPr/>
        </p:nvSpPr>
        <p:spPr>
          <a:xfrm>
            <a:off x="3723417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F701802-DFBC-C188-53FC-D3C353C741D0}"/>
              </a:ext>
            </a:extLst>
          </p:cNvPr>
          <p:cNvSpPr/>
          <p:nvPr/>
        </p:nvSpPr>
        <p:spPr>
          <a:xfrm>
            <a:off x="576338" y="3642627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5250F-0C55-444E-DEAA-AA3821B3AD36}"/>
              </a:ext>
            </a:extLst>
          </p:cNvPr>
          <p:cNvSpPr txBox="1"/>
          <p:nvPr/>
        </p:nvSpPr>
        <p:spPr>
          <a:xfrm>
            <a:off x="877738" y="3498853"/>
            <a:ext cx="5691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 후 폼은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update.do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전송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9A4382F-F66D-9249-50AC-8F6797801100}"/>
              </a:ext>
            </a:extLst>
          </p:cNvPr>
          <p:cNvSpPr/>
          <p:nvPr/>
        </p:nvSpPr>
        <p:spPr>
          <a:xfrm>
            <a:off x="576338" y="5643350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20604-6260-A066-0B09-4FFDF798A362}"/>
              </a:ext>
            </a:extLst>
          </p:cNvPr>
          <p:cNvSpPr txBox="1"/>
          <p:nvPr/>
        </p:nvSpPr>
        <p:spPr>
          <a:xfrm>
            <a:off x="877738" y="5499576"/>
            <a:ext cx="5691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updatepost()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통해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수정된 데이터를 입력 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0E814A-3EA1-D6B1-A457-CD4A1DBA7D91}"/>
              </a:ext>
            </a:extLst>
          </p:cNvPr>
          <p:cNvSpPr/>
          <p:nvPr/>
        </p:nvSpPr>
        <p:spPr>
          <a:xfrm>
            <a:off x="576338" y="7890939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8FD6E4-1D60-A560-08E7-3DF674E0E4E4}"/>
              </a:ext>
            </a:extLst>
          </p:cNvPr>
          <p:cNvSpPr txBox="1"/>
          <p:nvPr/>
        </p:nvSpPr>
        <p:spPr>
          <a:xfrm>
            <a:off x="877738" y="7747165"/>
            <a:ext cx="5691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업데이트 후 수정 버튼을 누른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wno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기사 상세보기 페이지로 이동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AF1E61-9993-16D0-5932-FB2A1F8F4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87" y="136478"/>
            <a:ext cx="7285415" cy="75174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79BF18-5FB1-3DBB-0228-2B76DE986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07" y="7684037"/>
            <a:ext cx="5859466" cy="246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F8EB384D-AB0E-2424-3DFB-BF987B50B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3BE91791-B3D5-E964-D0C8-0B8542FC7C3A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331B04-1605-5504-BC77-B2C69B6DCC76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68DF3-3863-141B-AD86-BD9014FBA715}"/>
              </a:ext>
            </a:extLst>
          </p:cNvPr>
          <p:cNvSpPr txBox="1"/>
          <p:nvPr/>
        </p:nvSpPr>
        <p:spPr>
          <a:xfrm>
            <a:off x="750239" y="499738"/>
            <a:ext cx="29151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웹진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기사 삭제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B2D855-CCDF-A68F-7673-73FEEF74AB23}"/>
              </a:ext>
            </a:extLst>
          </p:cNvPr>
          <p:cNvSpPr/>
          <p:nvPr/>
        </p:nvSpPr>
        <p:spPr>
          <a:xfrm>
            <a:off x="3723417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CD7CED4-BCC8-20DB-BD8E-11566E61E552}"/>
              </a:ext>
            </a:extLst>
          </p:cNvPr>
          <p:cNvSpPr/>
          <p:nvPr/>
        </p:nvSpPr>
        <p:spPr>
          <a:xfrm>
            <a:off x="576338" y="3642627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D1523-7D0B-86B0-3BA1-B46B7A715FED}"/>
              </a:ext>
            </a:extLst>
          </p:cNvPr>
          <p:cNvSpPr txBox="1"/>
          <p:nvPr/>
        </p:nvSpPr>
        <p:spPr>
          <a:xfrm>
            <a:off x="877738" y="3498853"/>
            <a:ext cx="5691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삭제 버튼을 눌러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delete.do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이동 시 해당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wno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deletePost()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수행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60CA1D0-BC68-438D-603B-4A4BDA190DFA}"/>
              </a:ext>
            </a:extLst>
          </p:cNvPr>
          <p:cNvSpPr/>
          <p:nvPr/>
        </p:nvSpPr>
        <p:spPr>
          <a:xfrm>
            <a:off x="576338" y="5933725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62E57-3D74-D9A0-DB56-AC0219784750}"/>
              </a:ext>
            </a:extLst>
          </p:cNvPr>
          <p:cNvSpPr txBox="1"/>
          <p:nvPr/>
        </p:nvSpPr>
        <p:spPr>
          <a:xfrm>
            <a:off x="877738" y="5789951"/>
            <a:ext cx="5691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 작성자에게만 수정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삭제 버튼이 보이게 설정했으므로 별도의 절차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비밀번호 등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없이 삭제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84BA52-57F5-0ACC-A684-6C1B502B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122" y="656046"/>
            <a:ext cx="10794428" cy="28428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451EDB-C8E7-3B5E-83D0-75A90DE3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290" y="4094919"/>
            <a:ext cx="7788289" cy="53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0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D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9E28F5-6CA8-EEAD-35DD-1D001F09A63A}"/>
              </a:ext>
            </a:extLst>
          </p:cNvPr>
          <p:cNvSpPr/>
          <p:nvPr/>
        </p:nvSpPr>
        <p:spPr>
          <a:xfrm>
            <a:off x="7097485" y="4328326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29290-D474-2015-B8C3-B31937376FF2}"/>
              </a:ext>
            </a:extLst>
          </p:cNvPr>
          <p:cNvSpPr txBox="1"/>
          <p:nvPr/>
        </p:nvSpPr>
        <p:spPr>
          <a:xfrm>
            <a:off x="7373258" y="4194629"/>
            <a:ext cx="2119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D10B1B-2E62-5708-B008-2C44FC8E1953}"/>
              </a:ext>
            </a:extLst>
          </p:cNvPr>
          <p:cNvSpPr/>
          <p:nvPr/>
        </p:nvSpPr>
        <p:spPr>
          <a:xfrm>
            <a:off x="9673771" y="4328326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745A0854-99CB-C387-CCB7-647A2FE11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BA588F41-DA8D-4C43-61F3-50B938805F9D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48D61B-A7E5-E62A-AA69-3697601C6F6C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516B7-D52F-B754-10EB-C2D0B41A9132}"/>
              </a:ext>
            </a:extLst>
          </p:cNvPr>
          <p:cNvSpPr txBox="1"/>
          <p:nvPr/>
        </p:nvSpPr>
        <p:spPr>
          <a:xfrm>
            <a:off x="750239" y="499738"/>
            <a:ext cx="43461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공지사항 출력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8F7649-5AB2-12E8-65A4-0F2B38EA0269}"/>
              </a:ext>
            </a:extLst>
          </p:cNvPr>
          <p:cNvSpPr/>
          <p:nvPr/>
        </p:nvSpPr>
        <p:spPr>
          <a:xfrm>
            <a:off x="5200993" y="513756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A8E30D-C50E-1E12-C85B-A1E28A6D4DEA}"/>
              </a:ext>
            </a:extLst>
          </p:cNvPr>
          <p:cNvSpPr/>
          <p:nvPr/>
        </p:nvSpPr>
        <p:spPr>
          <a:xfrm>
            <a:off x="576338" y="3642627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7C239-6A6D-39A1-1B87-22D1D2429AAD}"/>
              </a:ext>
            </a:extLst>
          </p:cNvPr>
          <p:cNvSpPr txBox="1"/>
          <p:nvPr/>
        </p:nvSpPr>
        <p:spPr>
          <a:xfrm>
            <a:off x="877738" y="3498853"/>
            <a:ext cx="5691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게시판 목록을 출력하기 전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별도로 </a:t>
            </a:r>
            <a:r>
              <a:rPr lang="en-US" altLang="ko-KR" sz="28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ctype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=5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 게시글을 검색해 </a:t>
            </a:r>
            <a:endParaRPr lang="en-US" altLang="ko-KR" sz="28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8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selectNotices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()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통해 우선 출력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4B6283C-C240-A04B-A47A-80F2445DF281}"/>
              </a:ext>
            </a:extLst>
          </p:cNvPr>
          <p:cNvSpPr/>
          <p:nvPr/>
        </p:nvSpPr>
        <p:spPr>
          <a:xfrm>
            <a:off x="576338" y="5933725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2AD63-EED8-4120-117A-6E7E912BC6D2}"/>
              </a:ext>
            </a:extLst>
          </p:cNvPr>
          <p:cNvSpPr txBox="1"/>
          <p:nvPr/>
        </p:nvSpPr>
        <p:spPr>
          <a:xfrm>
            <a:off x="877738" y="5789951"/>
            <a:ext cx="5691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 게시물 출력과 별도의 출력으로 구분하여 페이지를 넘어가도 항상 위에 보일 수 있도록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5022E3-E4CE-84C0-6AA0-C94829F4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14" y="242172"/>
            <a:ext cx="8364117" cy="21053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177C6E-FFF0-130C-E27C-75E1E9356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514" y="2593323"/>
            <a:ext cx="8074193" cy="66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78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3B210818-8A21-4A51-B9FA-29E3E5DF7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16D40769-BFBE-4A49-1626-1AA5F5904F8C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4B8CBE-D2F0-06B4-78E4-B468FF9B92AD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A9C59-EE5D-B491-EA8C-49AE62A565E7}"/>
              </a:ext>
            </a:extLst>
          </p:cNvPr>
          <p:cNvSpPr txBox="1"/>
          <p:nvPr/>
        </p:nvSpPr>
        <p:spPr>
          <a:xfrm>
            <a:off x="750239" y="499738"/>
            <a:ext cx="43461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공지사항 출력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677ACB-B634-EA02-182C-9F3865E9DAA1}"/>
              </a:ext>
            </a:extLst>
          </p:cNvPr>
          <p:cNvSpPr/>
          <p:nvPr/>
        </p:nvSpPr>
        <p:spPr>
          <a:xfrm>
            <a:off x="5200993" y="513756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6C40DB-9C1B-21E6-FCC4-5CDDA9AE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5" y="1603717"/>
            <a:ext cx="17011330" cy="78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5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E0BE96AA-8B0F-1A75-16FB-6DE86E6B6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ACDDAC88-8F2F-1DE9-1BF5-E1531F35C362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1F505E-8F7B-1000-6133-7AEB4B68192A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70F35-AE69-2BBA-B690-23D325652946}"/>
              </a:ext>
            </a:extLst>
          </p:cNvPr>
          <p:cNvSpPr txBox="1"/>
          <p:nvPr/>
        </p:nvSpPr>
        <p:spPr>
          <a:xfrm>
            <a:off x="750238" y="499738"/>
            <a:ext cx="5964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일반 게시물 출력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03F8B-67CA-435A-D9B1-2A5BD190B656}"/>
              </a:ext>
            </a:extLst>
          </p:cNvPr>
          <p:cNvSpPr/>
          <p:nvPr/>
        </p:nvSpPr>
        <p:spPr>
          <a:xfrm>
            <a:off x="674882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AF954C4-11AA-00C1-D792-19A2CF9D7251}"/>
              </a:ext>
            </a:extLst>
          </p:cNvPr>
          <p:cNvSpPr/>
          <p:nvPr/>
        </p:nvSpPr>
        <p:spPr>
          <a:xfrm>
            <a:off x="576338" y="3642627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EAC29-D0BE-FBBE-177B-8267885EE5DA}"/>
              </a:ext>
            </a:extLst>
          </p:cNvPr>
          <p:cNvSpPr txBox="1"/>
          <p:nvPr/>
        </p:nvSpPr>
        <p:spPr>
          <a:xfrm>
            <a:off x="877738" y="3498853"/>
            <a:ext cx="5691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검색어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제목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내용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포함하는 일반 게시물을 출력하고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해당 게시물의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ctype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따라 제목 앞에 라벨을 출력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4B7EEF-A375-F3D7-EE93-C6A800620BD3}"/>
              </a:ext>
            </a:extLst>
          </p:cNvPr>
          <p:cNvSpPr/>
          <p:nvPr/>
        </p:nvSpPr>
        <p:spPr>
          <a:xfrm>
            <a:off x="576338" y="5933725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C0DAD-9816-E5F7-9400-D33739BA2423}"/>
              </a:ext>
            </a:extLst>
          </p:cNvPr>
          <p:cNvSpPr txBox="1"/>
          <p:nvPr/>
        </p:nvSpPr>
        <p:spPr>
          <a:xfrm>
            <a:off x="877738" y="5789951"/>
            <a:ext cx="5691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추가로 제목 뒤에 해당 게시글에 달린 댓글 수를 빨간색으로 출력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988770-842E-853C-7BDC-8B90F92BF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239" y="0"/>
            <a:ext cx="6469495" cy="30099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7C3629-3397-A148-B6CB-9957CF4B0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239" y="3009976"/>
            <a:ext cx="9192609" cy="19399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505BC1-DF5E-E353-B5F0-15DAF70B2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940" y="4795489"/>
            <a:ext cx="7181206" cy="549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5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9B556418-A17C-0F67-EEF0-41C0CA777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84CB827C-45F7-0E77-4B80-00985DA881F3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C126AD-C063-2FB3-4163-A95AAF22B9E2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8487E-2821-879D-7F2E-3BCCCB1AE698}"/>
              </a:ext>
            </a:extLst>
          </p:cNvPr>
          <p:cNvSpPr txBox="1"/>
          <p:nvPr/>
        </p:nvSpPr>
        <p:spPr>
          <a:xfrm>
            <a:off x="750238" y="499738"/>
            <a:ext cx="5964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일반 게시물 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페이징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6148D8-C1D9-651F-D007-4A3B595FCC13}"/>
              </a:ext>
            </a:extLst>
          </p:cNvPr>
          <p:cNvSpPr/>
          <p:nvPr/>
        </p:nvSpPr>
        <p:spPr>
          <a:xfrm>
            <a:off x="674882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BB9310F-C66E-1FAB-5ACD-24D3E3CDA1FA}"/>
              </a:ext>
            </a:extLst>
          </p:cNvPr>
          <p:cNvSpPr/>
          <p:nvPr/>
        </p:nvSpPr>
        <p:spPr>
          <a:xfrm>
            <a:off x="576338" y="2892000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0E539-EEAD-8750-A678-B4058AF1715C}"/>
              </a:ext>
            </a:extLst>
          </p:cNvPr>
          <p:cNvSpPr txBox="1"/>
          <p:nvPr/>
        </p:nvSpPr>
        <p:spPr>
          <a:xfrm>
            <a:off x="877738" y="2748226"/>
            <a:ext cx="5691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검색 조건을 포함한 페이징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url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구성 </a:t>
            </a:r>
            <a:endParaRPr lang="en-US" altLang="ko-KR" sz="28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 넘어가도 검색 조건 유지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8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DB88FE-CE06-1C5C-A40D-7CA871C31BAE}"/>
              </a:ext>
            </a:extLst>
          </p:cNvPr>
          <p:cNvSpPr/>
          <p:nvPr/>
        </p:nvSpPr>
        <p:spPr>
          <a:xfrm>
            <a:off x="576338" y="4457350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D94ECA-1B56-5B98-D647-8266A98FAC9B}"/>
              </a:ext>
            </a:extLst>
          </p:cNvPr>
          <p:cNvSpPr txBox="1"/>
          <p:nvPr/>
        </p:nvSpPr>
        <p:spPr>
          <a:xfrm>
            <a:off x="877738" y="4335572"/>
            <a:ext cx="5691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페이징 링크를 게시글 목록 테이블 바로 위의 앵커로 걸어 설정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 올라감 방지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8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E56ED5-3789-BDD8-670E-A63CABCD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891" y="194630"/>
            <a:ext cx="6944233" cy="21118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0EE0C3-2AD7-9E9E-F423-C1FA99834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891" y="2430306"/>
            <a:ext cx="2562583" cy="19052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271E60-659F-7ABC-0C11-6D7737411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644" y="2892692"/>
            <a:ext cx="8664526" cy="12123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9BAE73-3399-A1E1-C9BE-004C59D4C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891" y="4658208"/>
            <a:ext cx="10402667" cy="1786118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A1BB4A0-06B9-B7C5-2F8F-DD775543BD60}"/>
              </a:ext>
            </a:extLst>
          </p:cNvPr>
          <p:cNvSpPr/>
          <p:nvPr/>
        </p:nvSpPr>
        <p:spPr>
          <a:xfrm>
            <a:off x="576338" y="6435298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42F38-6ECE-FFAE-3738-3A3BD7EDE980}"/>
              </a:ext>
            </a:extLst>
          </p:cNvPr>
          <p:cNvSpPr txBox="1"/>
          <p:nvPr/>
        </p:nvSpPr>
        <p:spPr>
          <a:xfrm>
            <a:off x="877738" y="6313520"/>
            <a:ext cx="5691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페이지 이동 시 자신의 페이지가 중앙에 오도록 페이지 설정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73DCEF0-B032-F5B7-E11C-75100A394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945" y="6671175"/>
            <a:ext cx="6309282" cy="35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83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19312FDD-CEAB-6D0E-C3B8-E62EE9CB1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4AE23F95-B1AF-3D91-174B-3BABFF3A3EA6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5FA9AB-3411-8495-BF5E-B70AC8AA7E37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0BF8F0-73D6-F92E-250C-A13FEFEE1AC9}"/>
              </a:ext>
            </a:extLst>
          </p:cNvPr>
          <p:cNvSpPr txBox="1"/>
          <p:nvPr/>
        </p:nvSpPr>
        <p:spPr>
          <a:xfrm>
            <a:off x="750239" y="499738"/>
            <a:ext cx="44359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게시글 작성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F70577-53F1-F91C-FC9D-E4EF2A890A26}"/>
              </a:ext>
            </a:extLst>
          </p:cNvPr>
          <p:cNvSpPr/>
          <p:nvPr/>
        </p:nvSpPr>
        <p:spPr>
          <a:xfrm>
            <a:off x="4728489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B9B72C7-9514-B6B5-49F6-C4C58C2D8701}"/>
              </a:ext>
            </a:extLst>
          </p:cNvPr>
          <p:cNvSpPr/>
          <p:nvPr/>
        </p:nvSpPr>
        <p:spPr>
          <a:xfrm>
            <a:off x="319161" y="328778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D75AE-D90A-14D7-087D-E69A23D69F77}"/>
              </a:ext>
            </a:extLst>
          </p:cNvPr>
          <p:cNvSpPr txBox="1"/>
          <p:nvPr/>
        </p:nvSpPr>
        <p:spPr>
          <a:xfrm>
            <a:off x="654851" y="3157658"/>
            <a:ext cx="57606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웹진 게시글 작성과 동일하게 처음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write.do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이동시 </a:t>
            </a:r>
            <a:r>
              <a:rPr lang="en-US" altLang="ko-KR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communitywrite.jsp</a:t>
            </a:r>
            <a:r>
              <a:rPr lang="ko-KR" altLang="en-US" sz="26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이동되어 폼 작성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D350D1D-6B51-5246-4E78-6A5A8C976BCA}"/>
              </a:ext>
            </a:extLst>
          </p:cNvPr>
          <p:cNvSpPr/>
          <p:nvPr/>
        </p:nvSpPr>
        <p:spPr>
          <a:xfrm>
            <a:off x="319161" y="6592373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143A5-1CA0-4281-C000-F94844709041}"/>
              </a:ext>
            </a:extLst>
          </p:cNvPr>
          <p:cNvSpPr txBox="1"/>
          <p:nvPr/>
        </p:nvSpPr>
        <p:spPr>
          <a:xfrm>
            <a:off x="592027" y="6480780"/>
            <a:ext cx="5495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폼 작성 후 </a:t>
            </a:r>
            <a:r>
              <a:rPr lang="en-US" altLang="ko-KR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write.do</a:t>
            </a:r>
            <a:r>
              <a:rPr lang="ko-KR" altLang="en-US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</a:t>
            </a:r>
            <a:r>
              <a:rPr lang="en-US" altLang="ko-KR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post </a:t>
            </a:r>
            <a:r>
              <a:rPr lang="ko-KR" altLang="en-US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요청 시 폼값을 저장 후 </a:t>
            </a:r>
            <a:r>
              <a:rPr lang="en-US" altLang="ko-KR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DAO</a:t>
            </a:r>
            <a:r>
              <a:rPr lang="ko-KR" altLang="en-US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InsertWrite()</a:t>
            </a:r>
            <a:r>
              <a:rPr lang="ko-KR" altLang="en-US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사용해 </a:t>
            </a:r>
            <a:r>
              <a:rPr lang="en-US" altLang="ko-KR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DB</a:t>
            </a:r>
            <a:r>
              <a:rPr lang="ko-KR" altLang="en-US" sz="24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게시글 데이터를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D60E13-CB0F-FD16-7FE7-D081B1D3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383" y="499738"/>
            <a:ext cx="7459565" cy="18293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27611B-49DB-DFB7-6464-EE20ACED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2491" y="2601323"/>
            <a:ext cx="6013185" cy="44796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BE5CC6-047B-5AF3-D5D1-A484470AA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698" y="6929711"/>
            <a:ext cx="7277484" cy="324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9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AC77178D-1E1F-C71E-70DD-E87D17CD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19C5E453-F116-88D3-E52A-7ACC61C77665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B8001F-52BA-AA36-F78D-FE3D1AB9E891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40BCE-1C9C-ABEB-79D1-EAD607E99BDA}"/>
              </a:ext>
            </a:extLst>
          </p:cNvPr>
          <p:cNvSpPr txBox="1"/>
          <p:nvPr/>
        </p:nvSpPr>
        <p:spPr>
          <a:xfrm>
            <a:off x="750238" y="499738"/>
            <a:ext cx="5964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게시글 상세보기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8BA2C9-1BC3-D634-8D35-3685E3E13FA6}"/>
              </a:ext>
            </a:extLst>
          </p:cNvPr>
          <p:cNvSpPr/>
          <p:nvPr/>
        </p:nvSpPr>
        <p:spPr>
          <a:xfrm>
            <a:off x="5424993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16B97BD-94C3-1838-A088-42898F9F0127}"/>
              </a:ext>
            </a:extLst>
          </p:cNvPr>
          <p:cNvSpPr/>
          <p:nvPr/>
        </p:nvSpPr>
        <p:spPr>
          <a:xfrm>
            <a:off x="569561" y="402476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CB0A-8CC2-D96A-E38B-9C4BCC7CB1A3}"/>
              </a:ext>
            </a:extLst>
          </p:cNvPr>
          <p:cNvSpPr txBox="1"/>
          <p:nvPr/>
        </p:nvSpPr>
        <p:spPr>
          <a:xfrm>
            <a:off x="870961" y="3880990"/>
            <a:ext cx="5691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웹진과 동일하게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가져와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selectView()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게시글 내용 가져오기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B6FF44-E624-EB83-B644-2C2F0C67043F}"/>
              </a:ext>
            </a:extLst>
          </p:cNvPr>
          <p:cNvSpPr/>
          <p:nvPr/>
        </p:nvSpPr>
        <p:spPr>
          <a:xfrm>
            <a:off x="569561" y="559011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6C12F-9049-14C4-A6AE-55EB5B3B4B3E}"/>
              </a:ext>
            </a:extLst>
          </p:cNvPr>
          <p:cNvSpPr txBox="1"/>
          <p:nvPr/>
        </p:nvSpPr>
        <p:spPr>
          <a:xfrm>
            <a:off x="870960" y="5468336"/>
            <a:ext cx="6178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게시글 데이터 저장 후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Community.jsp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CD5DE1-9F69-A844-7976-0E0B1C83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828" y="129661"/>
            <a:ext cx="5463995" cy="47054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05BDA8-7C20-F86A-09C4-944560CDD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146" y="4835097"/>
            <a:ext cx="5691358" cy="54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26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60CA212E-7B73-2111-F5D2-B11B2AD58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0B624299-AA97-1DB3-A0C5-E0A9FF8DBC7E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9B45C4-0A6C-B98E-1812-E8648BA4B43E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2C3BD-E59E-71A1-D63A-B76163852A6C}"/>
              </a:ext>
            </a:extLst>
          </p:cNvPr>
          <p:cNvSpPr txBox="1"/>
          <p:nvPr/>
        </p:nvSpPr>
        <p:spPr>
          <a:xfrm>
            <a:off x="750238" y="499738"/>
            <a:ext cx="5964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게시글 수정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삭제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8521DE-6F1E-A6A9-B8F1-2E0CB603DA83}"/>
              </a:ext>
            </a:extLst>
          </p:cNvPr>
          <p:cNvSpPr/>
          <p:nvPr/>
        </p:nvSpPr>
        <p:spPr>
          <a:xfrm>
            <a:off x="5889017" y="540097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3AC5CA0-218A-E7C6-3DAD-517D55192D67}"/>
              </a:ext>
            </a:extLst>
          </p:cNvPr>
          <p:cNvSpPr/>
          <p:nvPr/>
        </p:nvSpPr>
        <p:spPr>
          <a:xfrm>
            <a:off x="493485" y="3961592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33087-4903-9104-BD69-A29EC9DC3DC3}"/>
              </a:ext>
            </a:extLst>
          </p:cNvPr>
          <p:cNvSpPr txBox="1"/>
          <p:nvPr/>
        </p:nvSpPr>
        <p:spPr>
          <a:xfrm>
            <a:off x="794885" y="3817818"/>
            <a:ext cx="5691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삭제 버튼 클릭 시 모달 창을 띄우고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해당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비밀번호 체크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D90E7F8-3C49-7879-3785-5A51024643FE}"/>
              </a:ext>
            </a:extLst>
          </p:cNvPr>
          <p:cNvSpPr/>
          <p:nvPr/>
        </p:nvSpPr>
        <p:spPr>
          <a:xfrm>
            <a:off x="493486" y="5402992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EC479-F18A-0557-4D2D-A9DE0D160C27}"/>
              </a:ext>
            </a:extLst>
          </p:cNvPr>
          <p:cNvSpPr txBox="1"/>
          <p:nvPr/>
        </p:nvSpPr>
        <p:spPr>
          <a:xfrm>
            <a:off x="794885" y="5281214"/>
            <a:ext cx="61781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비밀번호가 맞을 경우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체크 수정하기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 edit.do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이동  후 수정 진행</a:t>
            </a:r>
            <a:endParaRPr lang="en-US" altLang="ko-KR" sz="28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삭제하기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게시글 삭제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BCC12B-DFD7-03F9-A9B9-6E89E5AC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957" y="203583"/>
            <a:ext cx="9384143" cy="88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54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B4634383-E119-05E9-9CE6-6C02B5DD2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ABB1A2C6-DC19-ACA1-F063-272C00D0E603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957CC9-320E-16C0-4809-9113C51C81DF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CF905-0EAC-9D78-0467-E7B35FBA1BD1}"/>
              </a:ext>
            </a:extLst>
          </p:cNvPr>
          <p:cNvSpPr txBox="1"/>
          <p:nvPr/>
        </p:nvSpPr>
        <p:spPr>
          <a:xfrm>
            <a:off x="750238" y="499738"/>
            <a:ext cx="5964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게시글 수정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삭제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F5CCAF-BF8C-F51D-34B1-49293D83F459}"/>
              </a:ext>
            </a:extLst>
          </p:cNvPr>
          <p:cNvSpPr/>
          <p:nvPr/>
        </p:nvSpPr>
        <p:spPr>
          <a:xfrm>
            <a:off x="5889017" y="540097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90BA3-C290-82DF-8BD6-2AF90D12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5" y="1705800"/>
            <a:ext cx="16152970" cy="74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06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25A794E0-4CEA-F9AC-4D14-AAF58A34C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619D877F-D5F8-9AB2-63CC-102EF736E620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3836F5-906C-B68A-A23D-2C0E6F938205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FCA0E-6D0B-4840-3475-4DCD4E395ACB}"/>
              </a:ext>
            </a:extLst>
          </p:cNvPr>
          <p:cNvSpPr txBox="1"/>
          <p:nvPr/>
        </p:nvSpPr>
        <p:spPr>
          <a:xfrm>
            <a:off x="750238" y="499738"/>
            <a:ext cx="36670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작성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69815B-D995-D5D1-1500-B1CA038A817F}"/>
              </a:ext>
            </a:extLst>
          </p:cNvPr>
          <p:cNvSpPr/>
          <p:nvPr/>
        </p:nvSpPr>
        <p:spPr>
          <a:xfrm>
            <a:off x="4502442" y="540097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F002FE7-1DBD-BD96-7BE9-8A9C0448D044}"/>
              </a:ext>
            </a:extLst>
          </p:cNvPr>
          <p:cNvSpPr/>
          <p:nvPr/>
        </p:nvSpPr>
        <p:spPr>
          <a:xfrm>
            <a:off x="182385" y="3838481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DF352-BEBE-A1C2-AD94-9EF530D42CEE}"/>
              </a:ext>
            </a:extLst>
          </p:cNvPr>
          <p:cNvSpPr txBox="1"/>
          <p:nvPr/>
        </p:nvSpPr>
        <p:spPr>
          <a:xfrm>
            <a:off x="483785" y="3694707"/>
            <a:ext cx="5691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게시글 화면에서 폼으로 댓글 정보를 입력받고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write.do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전송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DD75C3-E50D-1F5F-B84E-D4D7680B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407" y="200066"/>
            <a:ext cx="8792588" cy="32605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C4FA20-D892-61A1-5FA9-EC0D9165A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889" y="3460651"/>
            <a:ext cx="6613085" cy="45324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E5A587-1FD9-FC3B-B534-DA9EA9D15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698" y="4091890"/>
            <a:ext cx="7421892" cy="272254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97CD85D-BC8D-24F6-E0F5-4225D53E2BCE}"/>
              </a:ext>
            </a:extLst>
          </p:cNvPr>
          <p:cNvSpPr/>
          <p:nvPr/>
        </p:nvSpPr>
        <p:spPr>
          <a:xfrm>
            <a:off x="170958" y="5908904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76C43-35C4-B8CD-AC29-402839C79B1D}"/>
              </a:ext>
            </a:extLst>
          </p:cNvPr>
          <p:cNvSpPr txBox="1"/>
          <p:nvPr/>
        </p:nvSpPr>
        <p:spPr>
          <a:xfrm>
            <a:off x="472358" y="5765130"/>
            <a:ext cx="5691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Insertcomments()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통해 쿼리문으로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comments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테이블에 데이터 추가</a:t>
            </a:r>
          </a:p>
        </p:txBody>
      </p:sp>
    </p:spTree>
    <p:extLst>
      <p:ext uri="{BB962C8B-B14F-4D97-AF65-F5344CB8AC3E}">
        <p14:creationId xmlns:p14="http://schemas.microsoft.com/office/powerpoint/2010/main" val="1556686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65B1C381-61A0-04D9-7A69-CF4069468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1DAAFFF8-E03D-D579-C493-272C76F2E477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3B0588-7413-DB3B-D721-6063B5B81CF1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07FB7-27BE-5332-56C2-497713887307}"/>
              </a:ext>
            </a:extLst>
          </p:cNvPr>
          <p:cNvSpPr txBox="1"/>
          <p:nvPr/>
        </p:nvSpPr>
        <p:spPr>
          <a:xfrm>
            <a:off x="750238" y="499738"/>
            <a:ext cx="36670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삭제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B7256B-1F62-DCB4-FB13-945BA834CACF}"/>
              </a:ext>
            </a:extLst>
          </p:cNvPr>
          <p:cNvSpPr/>
          <p:nvPr/>
        </p:nvSpPr>
        <p:spPr>
          <a:xfrm>
            <a:off x="4502442" y="540097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5593EE5-CFF0-6720-34DC-871B4C0850A0}"/>
              </a:ext>
            </a:extLst>
          </p:cNvPr>
          <p:cNvSpPr/>
          <p:nvPr/>
        </p:nvSpPr>
        <p:spPr>
          <a:xfrm>
            <a:off x="268161" y="3140592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4E17B-C906-7765-EDB8-D54F0C17A2C7}"/>
              </a:ext>
            </a:extLst>
          </p:cNvPr>
          <p:cNvSpPr txBox="1"/>
          <p:nvPr/>
        </p:nvSpPr>
        <p:spPr>
          <a:xfrm>
            <a:off x="569561" y="2996818"/>
            <a:ext cx="5002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삭제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] 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버튼을 누르면 댓글의 비밀번호를 확인하는 모달 출력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9A0925-C756-F714-0793-D78109762A13}"/>
              </a:ext>
            </a:extLst>
          </p:cNvPr>
          <p:cNvSpPr/>
          <p:nvPr/>
        </p:nvSpPr>
        <p:spPr>
          <a:xfrm>
            <a:off x="256734" y="4881962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19594-E3C9-28DD-D653-3046D5E0B40B}"/>
              </a:ext>
            </a:extLst>
          </p:cNvPr>
          <p:cNvSpPr txBox="1"/>
          <p:nvPr/>
        </p:nvSpPr>
        <p:spPr>
          <a:xfrm>
            <a:off x="558134" y="4738188"/>
            <a:ext cx="5691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비밀번호 검증 과정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(checkPassword()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메서드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후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deleteComment()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메서드로 댓글 삭제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96CE97D-323C-2766-C3DD-E4F5F5557360}"/>
              </a:ext>
            </a:extLst>
          </p:cNvPr>
          <p:cNvSpPr/>
          <p:nvPr/>
        </p:nvSpPr>
        <p:spPr>
          <a:xfrm>
            <a:off x="256734" y="6905365"/>
            <a:ext cx="140034" cy="161925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72975-9769-848F-7872-C32E43D90B1D}"/>
              </a:ext>
            </a:extLst>
          </p:cNvPr>
          <p:cNvSpPr txBox="1"/>
          <p:nvPr/>
        </p:nvSpPr>
        <p:spPr>
          <a:xfrm>
            <a:off x="558134" y="6761591"/>
            <a:ext cx="5691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일반적인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form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방식으로 서버 요청을 보내지 않고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AJAX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사용해 지우고 싶은 댓글만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DOM</a:t>
            </a:r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삭제 </a:t>
            </a:r>
            <a:r>
              <a:rPr lang="en-US" altLang="ko-KR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</a:t>
            </a:r>
          </a:p>
          <a:p>
            <a:r>
              <a:rPr lang="ko-KR" altLang="en-US" sz="28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새로고침 없이 자연스럽게 삭제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D506A2-8A4C-597E-623B-1BFF39F8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97" y="40991"/>
            <a:ext cx="7897393" cy="56509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E04515-E47A-5C0D-BD11-B44C073A8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521" y="5147237"/>
            <a:ext cx="6633236" cy="46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2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E6A11A-E590-162D-2235-6052E93AE76A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9BA55-D4DF-8588-7BEC-52BE2FDAF687}"/>
              </a:ext>
            </a:extLst>
          </p:cNvPr>
          <p:cNvSpPr txBox="1"/>
          <p:nvPr/>
        </p:nvSpPr>
        <p:spPr>
          <a:xfrm>
            <a:off x="769259" y="406402"/>
            <a:ext cx="14334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CDD5C3-1794-8A6D-6BD0-FEAFCF609E62}"/>
              </a:ext>
            </a:extLst>
          </p:cNvPr>
          <p:cNvSpPr/>
          <p:nvPr/>
        </p:nvSpPr>
        <p:spPr>
          <a:xfrm>
            <a:off x="2164629" y="539094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95A645-4D58-D4E5-369A-3CE9B16EC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96" y="1403055"/>
            <a:ext cx="8240275" cy="7849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70F466-350B-2B3B-CA72-1EE14EA29A13}"/>
              </a:ext>
            </a:extLst>
          </p:cNvPr>
          <p:cNvSpPr txBox="1"/>
          <p:nvPr/>
        </p:nvSpPr>
        <p:spPr>
          <a:xfrm>
            <a:off x="10047375" y="2894231"/>
            <a:ext cx="82402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여행지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맛집 추천을 위한 기사 등록 시스템을 가진 사이트를 만들며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회원가입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로그인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 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게시글 작성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수정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삭제 등을 구현하고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MVC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패턴의 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CRUD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작업의 숙달 목표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BE0F7-E97B-B3B2-12F4-B4531BFC0582}"/>
              </a:ext>
            </a:extLst>
          </p:cNvPr>
          <p:cNvSpPr txBox="1"/>
          <p:nvPr/>
        </p:nvSpPr>
        <p:spPr>
          <a:xfrm>
            <a:off x="10047374" y="5364830"/>
            <a:ext cx="8240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페이지와 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ORACLE 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데이터베이스를 연동하여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웹페이지에서 동적으로 데이터 처리 숙달 목표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BBA4D-9589-06A2-8766-DE5FADBD34FC}"/>
              </a:ext>
            </a:extLst>
          </p:cNvPr>
          <p:cNvSpPr txBox="1"/>
          <p:nvPr/>
        </p:nvSpPr>
        <p:spPr>
          <a:xfrm>
            <a:off x="10047373" y="7065685"/>
            <a:ext cx="8240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데모 페이지와 다르게 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UI, 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기능 등을 직접 설계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하는 경험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 단위 개발 연습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22E5B4-521D-D20E-69CF-2A70D9574938}"/>
              </a:ext>
            </a:extLst>
          </p:cNvPr>
          <p:cNvSpPr/>
          <p:nvPr/>
        </p:nvSpPr>
        <p:spPr>
          <a:xfrm>
            <a:off x="9847385" y="3052689"/>
            <a:ext cx="199988" cy="211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7B80A85-850D-4633-0FC9-19F48629EE15}"/>
              </a:ext>
            </a:extLst>
          </p:cNvPr>
          <p:cNvSpPr/>
          <p:nvPr/>
        </p:nvSpPr>
        <p:spPr>
          <a:xfrm>
            <a:off x="9808646" y="5535820"/>
            <a:ext cx="199988" cy="211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B39C6E-964F-4C95-49CA-DA092711F5A2}"/>
              </a:ext>
            </a:extLst>
          </p:cNvPr>
          <p:cNvSpPr/>
          <p:nvPr/>
        </p:nvSpPr>
        <p:spPr>
          <a:xfrm>
            <a:off x="9847383" y="7228449"/>
            <a:ext cx="199988" cy="211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>
          <a:extLst>
            <a:ext uri="{FF2B5EF4-FFF2-40B4-BE49-F238E27FC236}">
              <a16:creationId xmlns:a16="http://schemas.microsoft.com/office/drawing/2014/main" id="{1BD8AE9E-FB77-8A34-0E98-7BB8D465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>
            <a:extLst>
              <a:ext uri="{FF2B5EF4-FFF2-40B4-BE49-F238E27FC236}">
                <a16:creationId xmlns:a16="http://schemas.microsoft.com/office/drawing/2014/main" id="{98177597-2178-074D-4481-584879706F7E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77F3B9-8EF8-DAC1-A726-6330AB26269D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87993-14DF-14DB-33C9-6E261AB3C045}"/>
              </a:ext>
            </a:extLst>
          </p:cNvPr>
          <p:cNvSpPr txBox="1"/>
          <p:nvPr/>
        </p:nvSpPr>
        <p:spPr>
          <a:xfrm>
            <a:off x="750238" y="499738"/>
            <a:ext cx="36670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 </a:t>
            </a:r>
            <a:r>
              <a:rPr lang="en-US" altLang="ko-KR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삭제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A42A89-6F75-43C5-F17A-ACF3114B6FBC}"/>
              </a:ext>
            </a:extLst>
          </p:cNvPr>
          <p:cNvSpPr/>
          <p:nvPr/>
        </p:nvSpPr>
        <p:spPr>
          <a:xfrm>
            <a:off x="4502442" y="540097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4CC0E9-234A-D4BE-CC15-FBA94B42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99" y="2226175"/>
            <a:ext cx="17633151" cy="69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552A4975-403A-C42C-4A42-D0156B9B8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>
            <a:extLst>
              <a:ext uri="{FF2B5EF4-FFF2-40B4-BE49-F238E27FC236}">
                <a16:creationId xmlns:a16="http://schemas.microsoft.com/office/drawing/2014/main" id="{527F8C68-EB79-C18F-E8C1-BF889EAB0B9F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F2F944-C717-586A-3A08-87C9D2C7B8B1}"/>
              </a:ext>
            </a:extLst>
          </p:cNvPr>
          <p:cNvSpPr/>
          <p:nvPr/>
        </p:nvSpPr>
        <p:spPr>
          <a:xfrm>
            <a:off x="6394101" y="4321877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58B6E-B65C-0644-40D3-4A0103F3589E}"/>
              </a:ext>
            </a:extLst>
          </p:cNvPr>
          <p:cNvSpPr txBox="1"/>
          <p:nvPr/>
        </p:nvSpPr>
        <p:spPr>
          <a:xfrm>
            <a:off x="6727481" y="4344180"/>
            <a:ext cx="6399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 시연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EEA314-6C79-5E4D-EE43-24DC3B962B8D}"/>
              </a:ext>
            </a:extLst>
          </p:cNvPr>
          <p:cNvSpPr/>
          <p:nvPr/>
        </p:nvSpPr>
        <p:spPr>
          <a:xfrm>
            <a:off x="10875662" y="4331481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7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FA919FA4-D0BB-4813-F74B-A105A54A0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>
            <a:extLst>
              <a:ext uri="{FF2B5EF4-FFF2-40B4-BE49-F238E27FC236}">
                <a16:creationId xmlns:a16="http://schemas.microsoft.com/office/drawing/2014/main" id="{E3A327DD-8D23-A225-0F87-D0740079994A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B3A9C3-1905-2599-A593-4FB07284BDF3}"/>
              </a:ext>
            </a:extLst>
          </p:cNvPr>
          <p:cNvSpPr/>
          <p:nvPr/>
        </p:nvSpPr>
        <p:spPr>
          <a:xfrm>
            <a:off x="6628005" y="4334576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3A85F-C420-B0A8-2E7F-600DCA5DAB65}"/>
              </a:ext>
            </a:extLst>
          </p:cNvPr>
          <p:cNvSpPr txBox="1"/>
          <p:nvPr/>
        </p:nvSpPr>
        <p:spPr>
          <a:xfrm>
            <a:off x="6727481" y="4344180"/>
            <a:ext cx="2979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Q &amp; A</a:t>
            </a:r>
            <a:endParaRPr lang="ko-KR" altLang="en-US" sz="66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B8B82A-1C76-0CE0-B664-CCB3D62A2017}"/>
              </a:ext>
            </a:extLst>
          </p:cNvPr>
          <p:cNvSpPr/>
          <p:nvPr/>
        </p:nvSpPr>
        <p:spPr>
          <a:xfrm>
            <a:off x="9923972" y="4334576"/>
            <a:ext cx="116116" cy="11176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71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C37BCA6B-90E0-517B-A9D7-5526CDEE5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>
            <a:extLst>
              <a:ext uri="{FF2B5EF4-FFF2-40B4-BE49-F238E27FC236}">
                <a16:creationId xmlns:a16="http://schemas.microsoft.com/office/drawing/2014/main" id="{460F457A-B203-5BA3-D061-DEF381379B66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58CF06-F8CB-7504-4F33-FE7314B047D6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337DC-CE8B-76A3-836A-81B8449BE79B}"/>
              </a:ext>
            </a:extLst>
          </p:cNvPr>
          <p:cNvSpPr txBox="1"/>
          <p:nvPr/>
        </p:nvSpPr>
        <p:spPr>
          <a:xfrm>
            <a:off x="769259" y="406402"/>
            <a:ext cx="24944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일정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75EE79-0F69-53E8-A7ED-0E59D68B920C}"/>
              </a:ext>
            </a:extLst>
          </p:cNvPr>
          <p:cNvSpPr/>
          <p:nvPr/>
        </p:nvSpPr>
        <p:spPr>
          <a:xfrm>
            <a:off x="3263705" y="539094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9FBE0-0834-8C25-FD80-41570A9B3780}"/>
              </a:ext>
            </a:extLst>
          </p:cNvPr>
          <p:cNvSpPr txBox="1"/>
          <p:nvPr/>
        </p:nvSpPr>
        <p:spPr>
          <a:xfrm>
            <a:off x="11068293" y="4851112"/>
            <a:ext cx="503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Jira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사용해 개발 일정 입력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754FBF-6A02-2D22-4C5D-F4D300EE1E5C}"/>
              </a:ext>
            </a:extLst>
          </p:cNvPr>
          <p:cNvSpPr/>
          <p:nvPr/>
        </p:nvSpPr>
        <p:spPr>
          <a:xfrm>
            <a:off x="10623862" y="5072059"/>
            <a:ext cx="199988" cy="211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6DB79-5CB6-7F19-4419-7039BCE1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60" y="3158197"/>
            <a:ext cx="9103775" cy="42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3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B8EBA40E-3DE3-CA18-E6A3-716FC7784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>
            <a:extLst>
              <a:ext uri="{FF2B5EF4-FFF2-40B4-BE49-F238E27FC236}">
                <a16:creationId xmlns:a16="http://schemas.microsoft.com/office/drawing/2014/main" id="{381B5A57-062C-AFD7-8CF2-9365EE9561B7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8A577B-9949-17EA-2396-55D9D285AE6E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FFA7A-BF4A-E119-E21E-4D92C5B6AFCD}"/>
              </a:ext>
            </a:extLst>
          </p:cNvPr>
          <p:cNvSpPr txBox="1"/>
          <p:nvPr/>
        </p:nvSpPr>
        <p:spPr>
          <a:xfrm>
            <a:off x="769258" y="406402"/>
            <a:ext cx="19739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Ui</a:t>
            </a:r>
            <a:r>
              <a:rPr lang="ko-KR" altLang="en-US" sz="45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설계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F1D4A2-9728-53D2-5CC3-B099676F48CA}"/>
              </a:ext>
            </a:extLst>
          </p:cNvPr>
          <p:cNvSpPr/>
          <p:nvPr/>
        </p:nvSpPr>
        <p:spPr>
          <a:xfrm>
            <a:off x="2942896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AE3E1-6B67-84D7-6FF1-310D05E4DC7E}"/>
              </a:ext>
            </a:extLst>
          </p:cNvPr>
          <p:cNvSpPr txBox="1"/>
          <p:nvPr/>
        </p:nvSpPr>
        <p:spPr>
          <a:xfrm>
            <a:off x="11778055" y="3122282"/>
            <a:ext cx="2247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Figma 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63CC0-E058-5698-BE38-593279C83881}"/>
              </a:ext>
            </a:extLst>
          </p:cNvPr>
          <p:cNvSpPr txBox="1"/>
          <p:nvPr/>
        </p:nvSpPr>
        <p:spPr>
          <a:xfrm>
            <a:off x="11778052" y="4517841"/>
            <a:ext cx="82402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가능한 목표 화면과 비슷하게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구체적으로 구상하여 제작자가 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무슨 기능을 넣어야 하는지 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알 수 있도록 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설계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9CD42A-45D6-B3ED-9B5F-7A76F709514A}"/>
              </a:ext>
            </a:extLst>
          </p:cNvPr>
          <p:cNvSpPr/>
          <p:nvPr/>
        </p:nvSpPr>
        <p:spPr>
          <a:xfrm>
            <a:off x="11578064" y="3280740"/>
            <a:ext cx="199988" cy="211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4454C3D-C50C-7CE6-BF50-933121252ADA}"/>
              </a:ext>
            </a:extLst>
          </p:cNvPr>
          <p:cNvSpPr/>
          <p:nvPr/>
        </p:nvSpPr>
        <p:spPr>
          <a:xfrm>
            <a:off x="9682320" y="4932484"/>
            <a:ext cx="199988" cy="211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B90C8B-23A8-213F-1026-DD823013F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5" y="4297900"/>
            <a:ext cx="10116962" cy="59158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FD7039B-492F-FB6D-7816-768BD798E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22" y="73249"/>
            <a:ext cx="6426619" cy="4152989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CBD5C977-D445-83C0-19AA-39F0C765B207}"/>
              </a:ext>
            </a:extLst>
          </p:cNvPr>
          <p:cNvSpPr/>
          <p:nvPr/>
        </p:nvSpPr>
        <p:spPr>
          <a:xfrm>
            <a:off x="11578064" y="4733142"/>
            <a:ext cx="199988" cy="211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16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156C41E7-5532-C9CA-2416-342BFEE5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>
            <a:extLst>
              <a:ext uri="{FF2B5EF4-FFF2-40B4-BE49-F238E27FC236}">
                <a16:creationId xmlns:a16="http://schemas.microsoft.com/office/drawing/2014/main" id="{C0563156-3398-6F26-6449-1D6E1002386A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54483A-A416-A571-E456-E9136C2EFA3A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E63EF-1466-DEC8-5F18-C65A685EB2EC}"/>
              </a:ext>
            </a:extLst>
          </p:cNvPr>
          <p:cNvSpPr txBox="1"/>
          <p:nvPr/>
        </p:nvSpPr>
        <p:spPr>
          <a:xfrm>
            <a:off x="769258" y="406402"/>
            <a:ext cx="19739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ERD</a:t>
            </a:r>
            <a:endParaRPr lang="ko-KR" altLang="en-US" sz="45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4236A1-CCDC-02B0-0E5F-CCCDB77D383F}"/>
              </a:ext>
            </a:extLst>
          </p:cNvPr>
          <p:cNvSpPr/>
          <p:nvPr/>
        </p:nvSpPr>
        <p:spPr>
          <a:xfrm>
            <a:off x="2368658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64B72-9CD9-75A6-3F15-5A0D1CC94E68}"/>
              </a:ext>
            </a:extLst>
          </p:cNvPr>
          <p:cNvSpPr txBox="1"/>
          <p:nvPr/>
        </p:nvSpPr>
        <p:spPr>
          <a:xfrm>
            <a:off x="11948484" y="2676634"/>
            <a:ext cx="5356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Sitememeber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– 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사이트 유저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00F39-1AB7-6076-B0F5-ED8A028CC86F}"/>
              </a:ext>
            </a:extLst>
          </p:cNvPr>
          <p:cNvSpPr txBox="1"/>
          <p:nvPr/>
        </p:nvSpPr>
        <p:spPr>
          <a:xfrm>
            <a:off x="11948484" y="3476538"/>
            <a:ext cx="6028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Webzine – </a:t>
            </a:r>
            <a:r>
              <a:rPr lang="ko-KR" altLang="en-US" sz="31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여행지</a:t>
            </a:r>
            <a:r>
              <a:rPr lang="en-US" altLang="ko-KR" sz="31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31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맛집 기사 데이터</a:t>
            </a:r>
            <a:r>
              <a:rPr lang="en-US" altLang="ko-KR" sz="31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작성자 </a:t>
            </a:r>
            <a:r>
              <a:rPr lang="en-US" altLang="ko-KR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uno </a:t>
            </a:r>
            <a:r>
              <a:rPr lang="ko-KR" altLang="en-US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참조 외래 키</a:t>
            </a:r>
            <a:r>
              <a:rPr lang="en-US" altLang="ko-KR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B5B86E-AEFD-36DD-D61E-0773ED49C0A8}"/>
              </a:ext>
            </a:extLst>
          </p:cNvPr>
          <p:cNvSpPr/>
          <p:nvPr/>
        </p:nvSpPr>
        <p:spPr>
          <a:xfrm>
            <a:off x="11620267" y="2887028"/>
            <a:ext cx="199988" cy="211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61AB5C8-C84E-D48D-9F01-60FFF933222C}"/>
              </a:ext>
            </a:extLst>
          </p:cNvPr>
          <p:cNvSpPr/>
          <p:nvPr/>
        </p:nvSpPr>
        <p:spPr>
          <a:xfrm>
            <a:off x="11620267" y="3594456"/>
            <a:ext cx="199988" cy="211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1B2CF0-E104-20D8-B293-CF3709027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1" y="3153386"/>
            <a:ext cx="10707250" cy="3382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8418BA9-1F1F-8EA2-2BF7-7A1121CE1C5C}"/>
              </a:ext>
            </a:extLst>
          </p:cNvPr>
          <p:cNvSpPr/>
          <p:nvPr/>
        </p:nvSpPr>
        <p:spPr>
          <a:xfrm>
            <a:off x="11620267" y="5004274"/>
            <a:ext cx="199988" cy="211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5B770F-7214-10D9-E7D1-3D721176D7BB}"/>
              </a:ext>
            </a:extLst>
          </p:cNvPr>
          <p:cNvSpPr txBox="1"/>
          <p:nvPr/>
        </p:nvSpPr>
        <p:spPr>
          <a:xfrm>
            <a:off x="11948484" y="4844806"/>
            <a:ext cx="535639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Community – 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커뮤니티 게시판 </a:t>
            </a:r>
            <a:r>
              <a:rPr lang="en-US" altLang="ko-KR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비로그인자도 사용 가능</a:t>
            </a:r>
            <a:r>
              <a:rPr lang="en-US" altLang="ko-KR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게시글 데이터 </a:t>
            </a:r>
            <a:endParaRPr lang="en-US" altLang="ko-KR" sz="32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DB96095-359F-2664-1AF8-B682216329E2}"/>
              </a:ext>
            </a:extLst>
          </p:cNvPr>
          <p:cNvSpPr/>
          <p:nvPr/>
        </p:nvSpPr>
        <p:spPr>
          <a:xfrm>
            <a:off x="11620267" y="6915135"/>
            <a:ext cx="199988" cy="211016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BE4C8-0B1C-3E66-9467-F70A9390E458}"/>
              </a:ext>
            </a:extLst>
          </p:cNvPr>
          <p:cNvSpPr txBox="1"/>
          <p:nvPr/>
        </p:nvSpPr>
        <p:spPr>
          <a:xfrm>
            <a:off x="11948484" y="6737897"/>
            <a:ext cx="5356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Comments – </a:t>
            </a:r>
            <a:r>
              <a:rPr lang="ko-KR" altLang="en-US"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게시글의 댓글 데이터 </a:t>
            </a:r>
            <a:r>
              <a:rPr lang="en-US" altLang="ko-KR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게시글 </a:t>
            </a:r>
            <a:r>
              <a:rPr lang="en-US" altLang="ko-KR" sz="25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cno</a:t>
            </a:r>
            <a:r>
              <a:rPr lang="en-US" altLang="ko-KR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참조 외래 키</a:t>
            </a:r>
            <a:r>
              <a:rPr lang="en-US" altLang="ko-KR" sz="25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604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5CA31203-7B08-F253-BAB3-9BC369F3A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>
            <a:extLst>
              <a:ext uri="{FF2B5EF4-FFF2-40B4-BE49-F238E27FC236}">
                <a16:creationId xmlns:a16="http://schemas.microsoft.com/office/drawing/2014/main" id="{FDC6B198-6EDE-B8EC-2D76-5EF32C8C4A8A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535FCB-44E2-1137-2CE8-F44C4201D3D0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DC15F-1199-1618-0734-F0EB6674ABC1}"/>
              </a:ext>
            </a:extLst>
          </p:cNvPr>
          <p:cNvSpPr txBox="1"/>
          <p:nvPr/>
        </p:nvSpPr>
        <p:spPr>
          <a:xfrm>
            <a:off x="769258" y="406402"/>
            <a:ext cx="43175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클래스 다이어그램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199AC1-4728-14C0-B1F8-F924A7D00BDA}"/>
              </a:ext>
            </a:extLst>
          </p:cNvPr>
          <p:cNvSpPr/>
          <p:nvPr/>
        </p:nvSpPr>
        <p:spPr>
          <a:xfrm>
            <a:off x="5286464" y="539094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5157A7-0177-A345-45CD-AD7845A65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96" y="1368028"/>
            <a:ext cx="16382008" cy="86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9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F4E4651E-CED3-DB9D-65D7-4D318F014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>
            <a:extLst>
              <a:ext uri="{FF2B5EF4-FFF2-40B4-BE49-F238E27FC236}">
                <a16:creationId xmlns:a16="http://schemas.microsoft.com/office/drawing/2014/main" id="{7E809596-3337-893D-ECF6-12E0977E84C1}"/>
              </a:ext>
            </a:extLst>
          </p:cNvPr>
          <p:cNvSpPr/>
          <p:nvPr/>
        </p:nvSpPr>
        <p:spPr>
          <a:xfrm>
            <a:off x="17976550" y="50"/>
            <a:ext cx="3111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5B0A39-85FE-678C-D317-F65877F43842}"/>
              </a:ext>
            </a:extLst>
          </p:cNvPr>
          <p:cNvSpPr/>
          <p:nvPr/>
        </p:nvSpPr>
        <p:spPr>
          <a:xfrm>
            <a:off x="493485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70CAE-360C-3918-CB78-536CB0185DD9}"/>
              </a:ext>
            </a:extLst>
          </p:cNvPr>
          <p:cNvSpPr txBox="1"/>
          <p:nvPr/>
        </p:nvSpPr>
        <p:spPr>
          <a:xfrm>
            <a:off x="769258" y="406402"/>
            <a:ext cx="23819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네이밍 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3F508F-17FF-B100-F174-825F46221937}"/>
              </a:ext>
            </a:extLst>
          </p:cNvPr>
          <p:cNvSpPr/>
          <p:nvPr/>
        </p:nvSpPr>
        <p:spPr>
          <a:xfrm>
            <a:off x="3312822" y="540098"/>
            <a:ext cx="76076" cy="519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CDD84-3FD0-903C-639B-8BA600E9C0A7}"/>
              </a:ext>
            </a:extLst>
          </p:cNvPr>
          <p:cNvSpPr txBox="1"/>
          <p:nvPr/>
        </p:nvSpPr>
        <p:spPr>
          <a:xfrm>
            <a:off x="3824996" y="1688122"/>
            <a:ext cx="10016197" cy="798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도메인명 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Weekend.go.kr</a:t>
            </a:r>
          </a:p>
          <a:p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패키지명 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</a:p>
          <a:p>
            <a:r>
              <a:rPr lang="en-US" altLang="ko-KR" sz="27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kr.go.weekend.controller</a:t>
            </a:r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7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kr.go.weekend.dto</a:t>
            </a:r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7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kr.go.weekend.dao</a:t>
            </a:r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.html -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파스칼 케이스</a:t>
            </a:r>
          </a:p>
          <a:p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en-US" altLang="ko-KR" sz="27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css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-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파스칼 케이스</a:t>
            </a:r>
          </a:p>
          <a:p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en-US" altLang="ko-KR" sz="27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js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-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파스칼 케이스</a:t>
            </a:r>
          </a:p>
          <a:p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.java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 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파스칼 케이스</a:t>
            </a:r>
          </a:p>
          <a:p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en-US" altLang="ko-KR" sz="27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jsp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파스칼 케이스</a:t>
            </a:r>
          </a:p>
          <a:p>
            <a:endParaRPr lang="ko-KR" altLang="en-US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img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font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 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파스칼 케이스</a:t>
            </a:r>
          </a:p>
          <a:p>
            <a:endParaRPr lang="ko-KR" altLang="en-US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클래스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,id(</a:t>
            </a:r>
            <a:r>
              <a:rPr lang="en-US" altLang="ko-KR" sz="27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html,css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- </a:t>
            </a:r>
            <a:r>
              <a:rPr lang="ko-KR" altLang="en-US" sz="27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스네이크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케이스</a:t>
            </a:r>
          </a:p>
          <a:p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(java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- </a:t>
            </a:r>
            <a:r>
              <a:rPr lang="ko-KR" altLang="en-US" sz="270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스네이크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케이스</a:t>
            </a:r>
          </a:p>
          <a:p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주석은 각 기능이 시작되는 부분에 주석으로 알리고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설명이 필요한 부분이 있다면 추가적으로 주석으로 정보를 전달</a:t>
            </a:r>
            <a:r>
              <a:rPr lang="en-US" altLang="ko-KR" sz="27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270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14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1140</Words>
  <Application>Microsoft Office PowerPoint</Application>
  <PresentationFormat>사용자 지정</PresentationFormat>
  <Paragraphs>160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나눔스퀘어_ac ExtraBold</vt:lpstr>
      <vt:lpstr>Calibri</vt:lpstr>
      <vt:lpstr>KoPubWorld돋움체 Bold</vt:lpstr>
      <vt:lpstr>Righteous</vt:lpstr>
      <vt:lpstr>Malgun Gothic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하나</dc:creator>
  <cp:lastModifiedBy>hanhee2yung@gmail.com</cp:lastModifiedBy>
  <cp:revision>3</cp:revision>
  <dcterms:modified xsi:type="dcterms:W3CDTF">2025-04-15T13:28:09Z</dcterms:modified>
</cp:coreProperties>
</file>